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3"/>
  </p:notesMasterIdLst>
  <p:sldIdLst>
    <p:sldId id="256" r:id="rId2"/>
    <p:sldId id="262" r:id="rId3"/>
    <p:sldId id="264" r:id="rId4"/>
    <p:sldId id="265" r:id="rId5"/>
    <p:sldId id="266" r:id="rId6"/>
    <p:sldId id="268" r:id="rId7"/>
    <p:sldId id="281" r:id="rId8"/>
    <p:sldId id="270" r:id="rId9"/>
    <p:sldId id="272" r:id="rId10"/>
    <p:sldId id="267" r:id="rId11"/>
    <p:sldId id="273" r:id="rId12"/>
    <p:sldId id="257" r:id="rId13"/>
    <p:sldId id="258" r:id="rId14"/>
    <p:sldId id="274" r:id="rId15"/>
    <p:sldId id="275" r:id="rId16"/>
    <p:sldId id="276" r:id="rId17"/>
    <p:sldId id="277" r:id="rId18"/>
    <p:sldId id="278" r:id="rId19"/>
    <p:sldId id="279" r:id="rId20"/>
    <p:sldId id="259" r:id="rId21"/>
    <p:sldId id="28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10711-8B48-49A4-A918-C56BF9333000}" type="datetimeFigureOut">
              <a:rPr lang="en-GB" smtClean="0"/>
              <a:t>31/07/2020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819ACB-9E90-4A19-B646-1D09D28DC6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290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Before slide: </a:t>
            </a:r>
          </a:p>
          <a:p>
            <a:r>
              <a:rPr lang="en-GB" dirty="0" smtClean="0"/>
              <a:t>Welcome from Theresa.  Zoom</a:t>
            </a:r>
            <a:r>
              <a:rPr lang="en-GB" baseline="0" dirty="0" smtClean="0"/>
              <a:t> housekeeping.  Pass over to Pat – slide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819ACB-9E90-4A19-B646-1D09D28DC68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575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70c399fbdb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70c399fbdb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D891-434F-4A76-BEFA-B825F64756C5}" type="datetimeFigureOut">
              <a:rPr lang="en-GB" smtClean="0"/>
              <a:t>31/07/2020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93FEEC6-AA4F-439E-8460-3335BCFC1551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D891-434F-4A76-BEFA-B825F64756C5}" type="datetimeFigureOut">
              <a:rPr lang="en-GB" smtClean="0"/>
              <a:t>31/07/2020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EEC6-AA4F-439E-8460-3335BCFC15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D891-434F-4A76-BEFA-B825F64756C5}" type="datetimeFigureOut">
              <a:rPr lang="en-GB" smtClean="0"/>
              <a:t>31/07/2020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EEC6-AA4F-439E-8460-3335BCFC15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9420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D891-434F-4A76-BEFA-B825F64756C5}" type="datetimeFigureOut">
              <a:rPr lang="en-GB" smtClean="0"/>
              <a:t>31/07/2020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EEC6-AA4F-439E-8460-3335BCFC155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D891-434F-4A76-BEFA-B825F64756C5}" type="datetimeFigureOut">
              <a:rPr lang="en-GB" smtClean="0"/>
              <a:t>31/07/2020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93FEEC6-AA4F-439E-8460-3335BCFC1551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D891-434F-4A76-BEFA-B825F64756C5}" type="datetimeFigureOut">
              <a:rPr lang="en-GB" smtClean="0"/>
              <a:t>31/07/2020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EEC6-AA4F-439E-8460-3335BCFC155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D891-434F-4A76-BEFA-B825F64756C5}" type="datetimeFigureOut">
              <a:rPr lang="en-GB" smtClean="0"/>
              <a:t>31/07/2020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EEC6-AA4F-439E-8460-3335BCFC155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D891-434F-4A76-BEFA-B825F64756C5}" type="datetimeFigureOut">
              <a:rPr lang="en-GB" smtClean="0"/>
              <a:t>31/07/2020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EEC6-AA4F-439E-8460-3335BCFC15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D891-434F-4A76-BEFA-B825F64756C5}" type="datetimeFigureOut">
              <a:rPr lang="en-GB" smtClean="0"/>
              <a:t>31/07/2020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EEC6-AA4F-439E-8460-3335BCFC155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D891-434F-4A76-BEFA-B825F64756C5}" type="datetimeFigureOut">
              <a:rPr lang="en-GB" smtClean="0"/>
              <a:t>31/07/2020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FEEC6-AA4F-439E-8460-3335BCFC155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6D891-434F-4A76-BEFA-B825F64756C5}" type="datetimeFigureOut">
              <a:rPr lang="en-GB" smtClean="0"/>
              <a:t>31/07/2020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93FEEC6-AA4F-439E-8460-3335BCFC155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8C6D891-434F-4A76-BEFA-B825F64756C5}" type="datetimeFigureOut">
              <a:rPr lang="en-GB" smtClean="0"/>
              <a:t>31/07/2020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93FEEC6-AA4F-439E-8460-3335BCFC1551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seasonofcreation.org/2020/06/15/christian-organizations-unite-for-season-of-creation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axchristi.net/" TargetMode="External"/><Relationship Id="rId2" Type="http://schemas.openxmlformats.org/officeDocument/2006/relationships/hyperlink" Target="https://nonviolencejustpeace.ne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axchristi.org.uk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3808" y="1700808"/>
            <a:ext cx="2952328" cy="1600200"/>
          </a:xfrm>
        </p:spPr>
        <p:txBody>
          <a:bodyPr/>
          <a:lstStyle/>
          <a:p>
            <a:r>
              <a:rPr lang="en-GB" sz="4000" dirty="0" smtClean="0">
                <a:solidFill>
                  <a:schemeClr val="bg1"/>
                </a:solidFill>
              </a:rPr>
              <a:t>A project of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3501008"/>
            <a:ext cx="8229600" cy="1584176"/>
          </a:xfrm>
        </p:spPr>
        <p:txBody>
          <a:bodyPr/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Spreading the word </a:t>
            </a:r>
            <a:r>
              <a:rPr lang="en-GB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vision! 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321707"/>
            <a:ext cx="2016224" cy="18383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1376772"/>
            <a:ext cx="2364542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4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3688" y="1772816"/>
            <a:ext cx="5472608" cy="3782311"/>
          </a:xfrm>
        </p:spPr>
      </p:pic>
      <p:sp>
        <p:nvSpPr>
          <p:cNvPr id="2" name="TextBox 1"/>
          <p:cNvSpPr txBox="1"/>
          <p:nvPr/>
        </p:nvSpPr>
        <p:spPr>
          <a:xfrm>
            <a:off x="251520" y="260648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we offer now</a:t>
            </a:r>
            <a:endParaRPr lang="en-GB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43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78098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Advancing Nonviolence </a:t>
            </a:r>
            <a:endParaRPr lang="en-GB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1302444"/>
            <a:ext cx="4032448" cy="5294908"/>
          </a:xfrm>
        </p:spPr>
      </p:pic>
    </p:spTree>
    <p:extLst>
      <p:ext uri="{BB962C8B-B14F-4D97-AF65-F5344CB8AC3E}">
        <p14:creationId xmlns:p14="http://schemas.microsoft.com/office/powerpoint/2010/main" val="220276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850106"/>
          </a:xfrm>
        </p:spPr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 active nonviolence our way of life</a:t>
            </a:r>
            <a:endParaRPr lang="en-GB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lh4.googleusercontent.com/0KooHrKBxlz2tXFpuWNY0DyyRBQgSUkStl6ILHxiSj52dp5DqQTJDt6XeIT9OsjHPQtDJPYb_tIEySf5vUqlJTX_Dio7A5qAURnCO0DRDhZ7qGVLqAjb1C9nXssYLBHXfl5whkLdfXs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8410" y="1791222"/>
            <a:ext cx="4334005" cy="382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92080" y="1556792"/>
            <a:ext cx="36004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session discussion/reflection resource for groups</a:t>
            </a:r>
            <a: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Cultivating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Nonviolence</a:t>
            </a:r>
            <a:b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Seeing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Violence in our World Today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Discerning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and Judging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based 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on the Good News of Jesus </a:t>
            </a:r>
            <a:r>
              <a:rPr lang="en-GB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Acting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with a force more powerful than violence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Invitation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to take up “active nonviolence” – 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Taster offered between </a:t>
            </a:r>
            <a:b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– September  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74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</p:spPr>
        <p:txBody>
          <a:bodyPr>
            <a:noAutofit/>
          </a:bodyPr>
          <a:lstStyle/>
          <a:p>
            <a:r>
              <a:rPr lang="en-GB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value of the Catholic Nonviolence Initiative </a:t>
            </a:r>
            <a:endParaRPr lang="en-GB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oogle Shape;74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80112" y="836712"/>
            <a:ext cx="3378746" cy="316835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95536" y="2060848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Pietro </a:t>
            </a:r>
            <a:r>
              <a:rPr lang="en-GB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Ameglio</a:t>
            </a:r>
            <a:r>
              <a:rPr lang="en-GB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SERPAZ Mexico </a:t>
            </a:r>
          </a:p>
          <a:p>
            <a:endParaRPr lang="en-GB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3140968"/>
            <a:ext cx="6096000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39552" y="1691516"/>
            <a:ext cx="4597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https://www.youtube.com/watch?v=0FVU4Dfldr8</a:t>
            </a:r>
          </a:p>
        </p:txBody>
      </p:sp>
    </p:spTree>
    <p:extLst>
      <p:ext uri="{BB962C8B-B14F-4D97-AF65-F5344CB8AC3E}">
        <p14:creationId xmlns:p14="http://schemas.microsoft.com/office/powerpoint/2010/main" val="325534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 work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3853408"/>
          </a:xfrm>
        </p:spPr>
        <p:txBody>
          <a:bodyPr>
            <a:normAutofit lnSpcReduction="10000"/>
          </a:bodyPr>
          <a:lstStyle/>
          <a:p>
            <a:endParaRPr lang="en-GB" dirty="0" smtClean="0"/>
          </a:p>
          <a:p>
            <a:endParaRPr lang="en-GB" dirty="0"/>
          </a:p>
          <a:p>
            <a:r>
              <a:rPr lang="en-GB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has encouraged you in what you have heard?</a:t>
            </a:r>
            <a:br>
              <a:rPr lang="en-GB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6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see nonviolence, what is its power for you? </a:t>
            </a:r>
            <a:endParaRPr lang="en-GB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09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340768"/>
            <a:ext cx="7776864" cy="72008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Catholic Nonviolence Days of Action </a:t>
            </a:r>
            <a:b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GB" sz="2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</a:t>
            </a:r>
            <a:r>
              <a:rPr lang="en-GB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– 2 </a:t>
            </a:r>
            <a:r>
              <a:rPr lang="en-GB" sz="2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(</a:t>
            </a:r>
            <a:r>
              <a:rPr lang="en-GB" sz="2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</a:t>
            </a:r>
            <a:r>
              <a:rPr lang="en-GB" sz="2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Day of Nonviolence)</a:t>
            </a:r>
            <a:r>
              <a:rPr lang="en-GB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2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2132856"/>
            <a:ext cx="8363272" cy="2664296"/>
          </a:xfrm>
        </p:spPr>
        <p:txBody>
          <a:bodyPr>
            <a:normAutofit fontScale="62500" lnSpcReduction="20000"/>
          </a:bodyPr>
          <a:lstStyle/>
          <a:p>
            <a:r>
              <a:rPr lang="en-GB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Invitation to study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, pray, act and celebrate the power of nonviolence</a:t>
            </a:r>
            <a:r>
              <a:rPr lang="en-GB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GB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GB" sz="3400" dirty="0">
                <a:latin typeface="Arial" panose="020B0604020202020204" pitchFamily="34" charset="0"/>
                <a:cs typeface="Arial" panose="020B0604020202020204" pitchFamily="34" charset="0"/>
              </a:rPr>
              <a:t>are encouraging solidarity actions around the globe to promote and celebrate </a:t>
            </a:r>
            <a:r>
              <a:rPr lang="en-GB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nonviolence ending in common commitment on 2 October</a:t>
            </a:r>
          </a:p>
          <a:p>
            <a:endParaRPr lang="en-GB" sz="1800" dirty="0">
              <a:latin typeface="+mj-lt"/>
            </a:endParaRPr>
          </a:p>
          <a:p>
            <a:endParaRPr lang="en-GB" sz="1800" dirty="0">
              <a:latin typeface="+mj-lt"/>
            </a:endParaRPr>
          </a:p>
          <a:p>
            <a:pPr marL="0" indent="0">
              <a:buNone/>
            </a:pPr>
            <a:r>
              <a:rPr lang="en-GB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These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dates align with 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the Season of Creation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, which </a:t>
            </a:r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runs from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i="1" dirty="0" smtClean="0"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  <a:endParaRPr lang="en-GB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53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Framework for actions/events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218" y="1844824"/>
            <a:ext cx="858480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66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72400" cy="1143000"/>
          </a:xfrm>
        </p:spPr>
        <p:txBody>
          <a:bodyPr/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Advocacy opportunities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43808" y="1484784"/>
            <a:ext cx="5266928" cy="4572000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Hearing from Joan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Sharples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member of Pax Christi Executive Committee </a:t>
            </a:r>
            <a:b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and the CNI Advocacy working group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1988840"/>
            <a:ext cx="1932325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3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720" y="404664"/>
            <a:ext cx="7772400" cy="1143000"/>
          </a:xfrm>
        </p:spPr>
        <p:txBody>
          <a:bodyPr/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 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700808"/>
            <a:ext cx="8712968" cy="4318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July</a:t>
            </a:r>
            <a:r>
              <a:rPr lang="en-GB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launch of</a:t>
            </a:r>
            <a:b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Advancing Nonviolence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51520" y="2780928"/>
            <a:ext cx="813690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46044" y="3154970"/>
            <a:ext cx="2448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</a:t>
            </a:r>
            <a:r>
              <a:rPr lang="en-GB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20 /27 </a:t>
            </a:r>
            <a:b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</a:t>
            </a: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3/10/17</a:t>
            </a:r>
            <a:b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Taster course</a:t>
            </a: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Dedicated issue of Justpeace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7320" y="1691516"/>
            <a:ext cx="15121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 – Oct </a:t>
            </a: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Days of nonviolence 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44028" y="3047248"/>
            <a:ext cx="180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Advent:  </a:t>
            </a:r>
            <a:br>
              <a:rPr lang="en-GB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YOU run course in group/community! 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7852" y="1799238"/>
            <a:ext cx="180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 – Jan : 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Prepare for World Peace Day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5536" y="2522513"/>
            <a:ext cx="360040" cy="273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870040" y="2708919"/>
            <a:ext cx="360040" cy="273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379880" y="2579671"/>
            <a:ext cx="360040" cy="273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4968044" y="2724707"/>
            <a:ext cx="360040" cy="273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6228184" y="2523665"/>
            <a:ext cx="360040" cy="273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7738032" y="2751902"/>
            <a:ext cx="360040" cy="2732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7566708" y="3154970"/>
            <a:ext cx="136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Jan</a:t>
            </a:r>
            <a:br>
              <a:rPr lang="en-GB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Peace Sunday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96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19256" cy="490066"/>
          </a:xfrm>
        </p:spPr>
        <p:txBody>
          <a:bodyPr>
            <a:normAutofit fontScale="90000"/>
          </a:bodyPr>
          <a:lstStyle/>
          <a:p>
            <a:r>
              <a:rPr lang="en-GB" sz="3600" b="1" dirty="0" smtClean="0">
                <a:solidFill>
                  <a:schemeClr val="accent1">
                    <a:lumMod val="75000"/>
                  </a:schemeClr>
                </a:solidFill>
              </a:rPr>
              <a:t>Reflection </a:t>
            </a: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GB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20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GB" sz="2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2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So, what is nonviolence?</a:t>
            </a:r>
            <a:endParaRPr lang="en-GB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447800"/>
            <a:ext cx="8291264" cy="507754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Voice 1: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It is a strategy for social change that rejects violence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Voice 2: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It is a philosophy of active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peacemaking.</a:t>
            </a:r>
            <a:b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Voice 1: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It is a spiritual discipline.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Voice 2: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It is a pragmatic choice based on what works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Voice 1: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It is an active response to violence.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Voice 2: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It is a force more powerful than violence. 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en-GB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Christians walk the talk of nonviolence in everyday life? </a:t>
            </a:r>
            <a:endParaRPr lang="en-GB" sz="18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Voice 1: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By working for justice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Voice 2: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By trusting in God rather than trusting in weapons. 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Voice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By practising creative and disarming ways of responding to a crisis. 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Voice 2: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By actively and publicly resisting war. 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Voice 1: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By building relationships with those who are supposed to be enemies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Voice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By showing more love.</a:t>
            </a:r>
          </a:p>
        </p:txBody>
      </p:sp>
    </p:spTree>
    <p:extLst>
      <p:ext uri="{BB962C8B-B14F-4D97-AF65-F5344CB8AC3E}">
        <p14:creationId xmlns:p14="http://schemas.microsoft.com/office/powerpoint/2010/main" val="19514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772400" cy="629843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Starting from experiences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3888432" cy="3110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‘What choice do we have?’: Portland’s ‘Wall of Moms’ faces off with federal officers at tense protest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4005064"/>
            <a:ext cx="5042173" cy="262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unrn.com/wp-content/uploads/Justice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668524"/>
            <a:ext cx="378480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71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778098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Prayer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980728"/>
            <a:ext cx="836327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How I wish that all men and</a:t>
            </a:r>
          </a:p>
          <a:p>
            <a:pPr marL="0" indent="0">
              <a:buNone/>
            </a:pP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omen of good will would look at </a:t>
            </a:r>
          </a:p>
          <a:p>
            <a:pPr marL="0" indent="0">
              <a:buNone/>
            </a:pPr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the Cross if only for a moment!</a:t>
            </a:r>
            <a:b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There,  we can see God’s reply:</a:t>
            </a:r>
            <a:b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violence is not answered</a:t>
            </a:r>
          </a:p>
          <a:p>
            <a:pPr marL="0" indent="0">
              <a:buNone/>
            </a:pP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ith violence,</a:t>
            </a:r>
          </a:p>
          <a:p>
            <a:pPr marL="0" indent="0">
              <a:buNone/>
            </a:pP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eath is not answered with the</a:t>
            </a:r>
          </a:p>
          <a:p>
            <a:pPr marL="0" indent="0">
              <a:buNone/>
            </a:pP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anguage of death</a:t>
            </a:r>
            <a:b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In the silence of the cross,</a:t>
            </a:r>
          </a:p>
          <a:p>
            <a:pPr marL="0" indent="0">
              <a:buNone/>
            </a:pPr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The uproars of weapons ceases</a:t>
            </a:r>
          </a:p>
          <a:p>
            <a:pPr marL="0" indent="0">
              <a:buNone/>
            </a:pPr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And the language of reconciliation, </a:t>
            </a:r>
          </a:p>
          <a:p>
            <a:pPr marL="0" indent="0">
              <a:buNone/>
            </a:pPr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Forgiveness, dialogue and peace is spoken</a:t>
            </a:r>
          </a:p>
          <a:p>
            <a:pPr marL="0" indent="0">
              <a:buNone/>
            </a:pPr>
            <a:endParaRPr lang="en-GB" sz="1900" dirty="0">
              <a:latin typeface="+mj-lt"/>
            </a:endParaRPr>
          </a:p>
          <a:p>
            <a:pPr marL="0" indent="0">
              <a:buNone/>
            </a:pPr>
            <a:r>
              <a:rPr lang="en-GB" sz="1600" i="1" dirty="0" smtClean="0">
                <a:latin typeface="+mj-lt"/>
              </a:rPr>
              <a:t>			Pope Francis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7" y="980728"/>
            <a:ext cx="3472291" cy="485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1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nonviolence</a:t>
            </a:r>
            <a:b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1261120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You share 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ideas in our ZOOM photo op as we capture these as a record of our gathering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2996952"/>
            <a:ext cx="776548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Catholic Nonviolence Initiative: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https://nonviolencejustpeace.net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Pax Christi International 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https://paxchristi.net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Pax Christi England and Wales 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https://paxchristi.org.uk/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64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772400" cy="778098"/>
          </a:xfrm>
        </p:spPr>
        <p:txBody>
          <a:bodyPr/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 Christi Philippines 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4744" y="1412776"/>
            <a:ext cx="6821720" cy="5004048"/>
          </a:xfrm>
        </p:spPr>
      </p:pic>
    </p:spTree>
    <p:extLst>
      <p:ext uri="{BB962C8B-B14F-4D97-AF65-F5344CB8AC3E}">
        <p14:creationId xmlns:p14="http://schemas.microsoft.com/office/powerpoint/2010/main" val="412550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772400" cy="778098"/>
          </a:xfrm>
        </p:spPr>
        <p:txBody>
          <a:bodyPr/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 Christi Germany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1484784"/>
            <a:ext cx="7111107" cy="5005536"/>
          </a:xfrm>
        </p:spPr>
      </p:pic>
    </p:spTree>
    <p:extLst>
      <p:ext uri="{BB962C8B-B14F-4D97-AF65-F5344CB8AC3E}">
        <p14:creationId xmlns:p14="http://schemas.microsoft.com/office/powerpoint/2010/main" val="122696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72400" cy="706090"/>
          </a:xfrm>
        </p:spPr>
        <p:txBody>
          <a:bodyPr>
            <a:no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 Christi </a:t>
            </a:r>
            <a:r>
              <a:rPr lang="en-GB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Uvira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DRC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688" y="1484784"/>
            <a:ext cx="6907022" cy="5012476"/>
          </a:xfrm>
        </p:spPr>
      </p:pic>
    </p:spTree>
    <p:extLst>
      <p:ext uri="{BB962C8B-B14F-4D97-AF65-F5344CB8AC3E}">
        <p14:creationId xmlns:p14="http://schemas.microsoft.com/office/powerpoint/2010/main" val="415578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Video from Pax Christi member Carol Burns</a:t>
            </a:r>
          </a:p>
          <a:p>
            <a:endParaRPr lang="en-GB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UK Voices 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3111" y="2924944"/>
            <a:ext cx="6096000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23728" y="5848555"/>
            <a:ext cx="53273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https://www.youtube.com/watch?v=Yqd8P4FSF9Q&amp;t=5s</a:t>
            </a:r>
          </a:p>
        </p:txBody>
      </p:sp>
    </p:spTree>
    <p:extLst>
      <p:ext uri="{BB962C8B-B14F-4D97-AF65-F5344CB8AC3E}">
        <p14:creationId xmlns:p14="http://schemas.microsoft.com/office/powerpoint/2010/main" val="393050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UK Voices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Video from Kate Monkhouse </a:t>
            </a:r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2492895"/>
            <a:ext cx="6096000" cy="342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165648" y="5595555"/>
            <a:ext cx="4998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https://www.youtube.com/watch?v=7UYOPfesUMQ</a:t>
            </a:r>
          </a:p>
        </p:txBody>
      </p:sp>
    </p:spTree>
    <p:extLst>
      <p:ext uri="{BB962C8B-B14F-4D97-AF65-F5344CB8AC3E}">
        <p14:creationId xmlns:p14="http://schemas.microsoft.com/office/powerpoint/2010/main" val="272051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772400" cy="1008112"/>
          </a:xfrm>
        </p:spPr>
        <p:txBody>
          <a:bodyPr/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are we with our project?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43808" y="1340768"/>
            <a:ext cx="561662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2017 Peace Sunday</a:t>
            </a:r>
            <a:r>
              <a:rPr lang="en-GB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Seminar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series on 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Nonviolence Works</a:t>
            </a:r>
            <a:r>
              <a:rPr lang="en-GB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endParaRPr lang="en-GB" sz="2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Workshops</a:t>
            </a:r>
            <a:b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Conferences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Scotland 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Post Easter scriptural reflections on peace/nonviolence </a:t>
            </a:r>
            <a:b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Promotion  of Choosing Peace – study guide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Celebrated International Day of Nonviolence</a:t>
            </a:r>
            <a:b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Web resources and videos</a:t>
            </a:r>
          </a:p>
          <a:p>
            <a:endParaRPr lang="en-GB" sz="2000" dirty="0"/>
          </a:p>
        </p:txBody>
      </p:sp>
      <p:pic>
        <p:nvPicPr>
          <p:cNvPr id="2050" name="Picture 2" descr="Peace Sunday liturgy resource bookl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122" y="1700808"/>
            <a:ext cx="257068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86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4"/>
          <p:cNvSpPr txBox="1">
            <a:spLocks noGrp="1"/>
          </p:cNvSpPr>
          <p:nvPr>
            <p:ph type="title"/>
          </p:nvPr>
        </p:nvSpPr>
        <p:spPr>
          <a:xfrm>
            <a:off x="311700" y="1499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>
                <a:solidFill>
                  <a:srgbClr val="0070C0"/>
                </a:solidFill>
              </a:rPr>
              <a:t>International cooperation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205" name="Google Shape;205;p34"/>
          <p:cNvSpPr/>
          <p:nvPr/>
        </p:nvSpPr>
        <p:spPr>
          <a:xfrm>
            <a:off x="395536" y="1124745"/>
            <a:ext cx="1832614" cy="1584175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34"/>
          <p:cNvSpPr/>
          <p:nvPr/>
        </p:nvSpPr>
        <p:spPr>
          <a:xfrm>
            <a:off x="6594589" y="764703"/>
            <a:ext cx="1793835" cy="1656185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34"/>
          <p:cNvSpPr txBox="1"/>
          <p:nvPr/>
        </p:nvSpPr>
        <p:spPr>
          <a:xfrm>
            <a:off x="606902" y="1628801"/>
            <a:ext cx="1435980" cy="100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rgbClr val="FF0000"/>
                </a:solidFill>
              </a:rPr>
              <a:t>Theology &amp; nonviolence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208" name="Google Shape;208;p34"/>
          <p:cNvSpPr/>
          <p:nvPr/>
        </p:nvSpPr>
        <p:spPr>
          <a:xfrm>
            <a:off x="3455313" y="1003833"/>
            <a:ext cx="1693736" cy="1633079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34"/>
          <p:cNvSpPr/>
          <p:nvPr/>
        </p:nvSpPr>
        <p:spPr>
          <a:xfrm>
            <a:off x="539552" y="3645024"/>
            <a:ext cx="1688598" cy="1606577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4"/>
          <p:cNvSpPr/>
          <p:nvPr/>
        </p:nvSpPr>
        <p:spPr>
          <a:xfrm>
            <a:off x="3419872" y="2923517"/>
            <a:ext cx="1944216" cy="1524796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4"/>
          <p:cNvSpPr/>
          <p:nvPr/>
        </p:nvSpPr>
        <p:spPr>
          <a:xfrm>
            <a:off x="6444209" y="2923517"/>
            <a:ext cx="2047828" cy="2017651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4"/>
          <p:cNvSpPr/>
          <p:nvPr/>
        </p:nvSpPr>
        <p:spPr>
          <a:xfrm>
            <a:off x="3131840" y="4581129"/>
            <a:ext cx="2232248" cy="1944215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rgbClr val="A64D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34"/>
          <p:cNvSpPr txBox="1"/>
          <p:nvPr/>
        </p:nvSpPr>
        <p:spPr>
          <a:xfrm>
            <a:off x="3699431" y="1525772"/>
            <a:ext cx="1205499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rgbClr val="38761D"/>
                </a:solidFill>
              </a:rPr>
              <a:t>Advocacy</a:t>
            </a:r>
            <a:endParaRPr b="1" dirty="0">
              <a:solidFill>
                <a:srgbClr val="38761D"/>
              </a:solidFill>
            </a:endParaRPr>
          </a:p>
        </p:txBody>
      </p:sp>
      <p:sp>
        <p:nvSpPr>
          <p:cNvPr id="214" name="Google Shape;214;p34"/>
          <p:cNvSpPr txBox="1"/>
          <p:nvPr/>
        </p:nvSpPr>
        <p:spPr>
          <a:xfrm>
            <a:off x="3490050" y="3276120"/>
            <a:ext cx="1874038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rgbClr val="9900FF"/>
                </a:solidFill>
              </a:rPr>
              <a:t>Media &amp; Communication</a:t>
            </a:r>
            <a:r>
              <a:rPr lang="en-GB" dirty="0"/>
              <a:t> </a:t>
            </a:r>
            <a:endParaRPr dirty="0"/>
          </a:p>
        </p:txBody>
      </p:sp>
      <p:sp>
        <p:nvSpPr>
          <p:cNvPr id="215" name="Google Shape;215;p34"/>
          <p:cNvSpPr txBox="1"/>
          <p:nvPr/>
        </p:nvSpPr>
        <p:spPr>
          <a:xfrm>
            <a:off x="859520" y="3966120"/>
            <a:ext cx="1183362" cy="8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E69138"/>
                </a:solidFill>
              </a:rPr>
              <a:t>Bishops </a:t>
            </a:r>
            <a:endParaRPr sz="2000" b="1" dirty="0">
              <a:solidFill>
                <a:srgbClr val="E69138"/>
              </a:solidFill>
            </a:endParaRPr>
          </a:p>
        </p:txBody>
      </p:sp>
      <p:sp>
        <p:nvSpPr>
          <p:cNvPr id="216" name="Google Shape;216;p34"/>
          <p:cNvSpPr txBox="1"/>
          <p:nvPr/>
        </p:nvSpPr>
        <p:spPr>
          <a:xfrm>
            <a:off x="6790854" y="1199549"/>
            <a:ext cx="1440161" cy="704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    </a:t>
            </a:r>
            <a:r>
              <a:rPr lang="en-GB" b="1" dirty="0">
                <a:solidFill>
                  <a:srgbClr val="3C78D8"/>
                </a:solidFill>
              </a:rPr>
              <a:t>Religious      communities</a:t>
            </a:r>
            <a:endParaRPr b="1" dirty="0">
              <a:solidFill>
                <a:srgbClr val="3C78D8"/>
              </a:solidFill>
            </a:endParaRPr>
          </a:p>
        </p:txBody>
      </p:sp>
      <p:sp>
        <p:nvSpPr>
          <p:cNvPr id="217" name="Google Shape;217;p34"/>
          <p:cNvSpPr txBox="1"/>
          <p:nvPr/>
        </p:nvSpPr>
        <p:spPr>
          <a:xfrm>
            <a:off x="6790854" y="3338207"/>
            <a:ext cx="1374600" cy="6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rgbClr val="C00000"/>
                </a:solidFill>
              </a:rPr>
              <a:t>People of </a:t>
            </a:r>
            <a:r>
              <a:rPr lang="en-GB" b="1" dirty="0" smtClean="0">
                <a:solidFill>
                  <a:srgbClr val="C00000"/>
                </a:solidFill>
              </a:rPr>
              <a:t>God / grassroots engagement 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218" name="Google Shape;218;p34"/>
          <p:cNvSpPr txBox="1"/>
          <p:nvPr/>
        </p:nvSpPr>
        <p:spPr>
          <a:xfrm>
            <a:off x="3455313" y="4941168"/>
            <a:ext cx="1693736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  <a:t>Integrating </a:t>
            </a:r>
            <a:r>
              <a:rPr lang="en-GB" b="1" dirty="0" err="1" smtClean="0">
                <a:solidFill>
                  <a:schemeClr val="accent5">
                    <a:lumMod val="75000"/>
                  </a:schemeClr>
                </a:solidFill>
              </a:rPr>
              <a:t>nv</a:t>
            </a:r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  <a:t> into church structures/</a:t>
            </a:r>
            <a:b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  <a:t>institutions</a:t>
            </a:r>
            <a:endParaRPr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39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724</TotalTime>
  <Words>314</Words>
  <Application>Microsoft Office PowerPoint</Application>
  <PresentationFormat>On-screen Show (4:3)</PresentationFormat>
  <Paragraphs>109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Equity</vt:lpstr>
      <vt:lpstr>Spreading the word and vision! </vt:lpstr>
      <vt:lpstr>Starting from experiences</vt:lpstr>
      <vt:lpstr>Pax Christi Philippines </vt:lpstr>
      <vt:lpstr>Pax Christi Germany</vt:lpstr>
      <vt:lpstr>Pax Christi Uvira, DRC</vt:lpstr>
      <vt:lpstr>UK Voices </vt:lpstr>
      <vt:lpstr>UK Voices</vt:lpstr>
      <vt:lpstr>Where are we with our project?</vt:lpstr>
      <vt:lpstr>International cooperation</vt:lpstr>
      <vt:lpstr>PowerPoint Presentation</vt:lpstr>
      <vt:lpstr>Advancing Nonviolence </vt:lpstr>
      <vt:lpstr>Making active nonviolence our way of life</vt:lpstr>
      <vt:lpstr>The value of the Catholic Nonviolence Initiative </vt:lpstr>
      <vt:lpstr>Group work</vt:lpstr>
      <vt:lpstr>Catholic Nonviolence Days of Action        21 September – 2 October (Int Day of Nonviolence) </vt:lpstr>
      <vt:lpstr>Framework for actions/events</vt:lpstr>
      <vt:lpstr>Advocacy opportunities</vt:lpstr>
      <vt:lpstr>Timeline </vt:lpstr>
      <vt:lpstr>Reflection   So, what is nonviolence?</vt:lpstr>
      <vt:lpstr>Prayer</vt:lpstr>
      <vt:lpstr>This is nonviolence 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Catholic Nonviolence Initiative</dc:title>
  <dc:creator>Pat Gaffney</dc:creator>
  <cp:lastModifiedBy>Director Paxchristi</cp:lastModifiedBy>
  <cp:revision>35</cp:revision>
  <dcterms:created xsi:type="dcterms:W3CDTF">2020-07-18T14:04:56Z</dcterms:created>
  <dcterms:modified xsi:type="dcterms:W3CDTF">2020-07-31T13:44:06Z</dcterms:modified>
</cp:coreProperties>
</file>