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6"/>
  </p:handoutMasterIdLst>
  <p:sldIdLst>
    <p:sldId id="260" r:id="rId2"/>
    <p:sldId id="256" r:id="rId3"/>
    <p:sldId id="257" r:id="rId4"/>
    <p:sldId id="258" r:id="rId5"/>
    <p:sldId id="261" r:id="rId6"/>
    <p:sldId id="262" r:id="rId7"/>
    <p:sldId id="271" r:id="rId8"/>
    <p:sldId id="272" r:id="rId9"/>
    <p:sldId id="263" r:id="rId10"/>
    <p:sldId id="264" r:id="rId11"/>
    <p:sldId id="265" r:id="rId12"/>
    <p:sldId id="266" r:id="rId13"/>
    <p:sldId id="268" r:id="rId14"/>
    <p:sldId id="267" r:id="rId15"/>
  </p:sldIdLst>
  <p:sldSz cx="9144000" cy="6858000" type="screen4x3"/>
  <p:notesSz cx="6881813" cy="100155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500777"/>
          </a:xfrm>
          <a:prstGeom prst="rect">
            <a:avLst/>
          </a:prstGeom>
        </p:spPr>
        <p:txBody>
          <a:bodyPr vert="horz" lIns="96551" tIns="48276" rIns="96551" bIns="48276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500777"/>
          </a:xfrm>
          <a:prstGeom prst="rect">
            <a:avLst/>
          </a:prstGeom>
        </p:spPr>
        <p:txBody>
          <a:bodyPr vert="horz" lIns="96551" tIns="48276" rIns="96551" bIns="48276" rtlCol="0"/>
          <a:lstStyle>
            <a:lvl1pPr algn="r">
              <a:defRPr sz="1300"/>
            </a:lvl1pPr>
          </a:lstStyle>
          <a:p>
            <a:fld id="{924653EE-535E-4C73-ACD4-ABCE64DC090B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13023"/>
            <a:ext cx="2982119" cy="500777"/>
          </a:xfrm>
          <a:prstGeom prst="rect">
            <a:avLst/>
          </a:prstGeom>
        </p:spPr>
        <p:txBody>
          <a:bodyPr vert="horz" lIns="96551" tIns="48276" rIns="96551" bIns="48276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2" y="9513023"/>
            <a:ext cx="2982119" cy="500777"/>
          </a:xfrm>
          <a:prstGeom prst="rect">
            <a:avLst/>
          </a:prstGeom>
        </p:spPr>
        <p:txBody>
          <a:bodyPr vert="horz" lIns="96551" tIns="48276" rIns="96551" bIns="48276" rtlCol="0" anchor="b"/>
          <a:lstStyle>
            <a:lvl1pPr algn="r">
              <a:defRPr sz="1300"/>
            </a:lvl1pPr>
          </a:lstStyle>
          <a:p>
            <a:fld id="{23F66477-D8F4-4579-BC71-6F7D38E68F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5615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FA9B7-627A-4277-820A-309594160898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82675-E9D8-4B88-AE64-944E4C6F17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4845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FA9B7-627A-4277-820A-309594160898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82675-E9D8-4B88-AE64-944E4C6F17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9572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FA9B7-627A-4277-820A-309594160898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82675-E9D8-4B88-AE64-944E4C6F17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4265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FA9B7-627A-4277-820A-309594160898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82675-E9D8-4B88-AE64-944E4C6F17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3026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FA9B7-627A-4277-820A-309594160898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82675-E9D8-4B88-AE64-944E4C6F17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0058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FA9B7-627A-4277-820A-309594160898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82675-E9D8-4B88-AE64-944E4C6F17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1251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FA9B7-627A-4277-820A-309594160898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82675-E9D8-4B88-AE64-944E4C6F17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7575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FA9B7-627A-4277-820A-309594160898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82675-E9D8-4B88-AE64-944E4C6F17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6715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FA9B7-627A-4277-820A-309594160898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82675-E9D8-4B88-AE64-944E4C6F17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547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FA9B7-627A-4277-820A-309594160898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82675-E9D8-4B88-AE64-944E4C6F17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7269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FA9B7-627A-4277-820A-309594160898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82675-E9D8-4B88-AE64-944E4C6F17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559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6FA9B7-627A-4277-820A-309594160898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82675-E9D8-4B88-AE64-944E4C6F17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8946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612451"/>
            <a:ext cx="7725607" cy="4400725"/>
          </a:xfrm>
        </p:spPr>
        <p:txBody>
          <a:bodyPr>
            <a:normAutofit/>
          </a:bodyPr>
          <a:lstStyle/>
          <a:p>
            <a:r>
              <a:rPr lang="en-GB" dirty="0" smtClean="0"/>
              <a:t>Blessed </a:t>
            </a:r>
            <a:r>
              <a:rPr lang="en-GB" dirty="0"/>
              <a:t>Franz </a:t>
            </a:r>
            <a:r>
              <a:rPr lang="en-GB" dirty="0" smtClean="0"/>
              <a:t>Jägerstätter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Commemorating his </a:t>
            </a:r>
            <a:br>
              <a:rPr lang="en-GB" dirty="0" smtClean="0"/>
            </a:br>
            <a:r>
              <a:rPr lang="en-GB" dirty="0" smtClean="0"/>
              <a:t>Life </a:t>
            </a:r>
            <a:r>
              <a:rPr lang="en-GB" dirty="0"/>
              <a:t>and Witness</a:t>
            </a:r>
            <a:br>
              <a:rPr lang="en-GB" dirty="0"/>
            </a:br>
            <a:r>
              <a:rPr lang="en-GB" dirty="0"/>
              <a:t> </a:t>
            </a:r>
            <a:br>
              <a:rPr lang="en-GB" dirty="0"/>
            </a:b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59787" y="3557310"/>
            <a:ext cx="2274035" cy="3051091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444208" y="6021288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9</a:t>
            </a:r>
            <a:r>
              <a:rPr lang="en-GB" sz="2000" baseline="30000" dirty="0"/>
              <a:t>th</a:t>
            </a:r>
            <a:r>
              <a:rPr lang="en-GB" sz="2000" dirty="0"/>
              <a:t> August 2020</a:t>
            </a:r>
          </a:p>
        </p:txBody>
      </p:sp>
    </p:spTree>
    <p:extLst>
      <p:ext uri="{BB962C8B-B14F-4D97-AF65-F5344CB8AC3E}">
        <p14:creationId xmlns:p14="http://schemas.microsoft.com/office/powerpoint/2010/main" val="356556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1560" y="476672"/>
            <a:ext cx="806489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We remember in prayer all those who </a:t>
            </a:r>
            <a:r>
              <a:rPr lang="en-US" sz="1600" dirty="0"/>
              <a:t>have given their lives nonviolently in the cause of </a:t>
            </a:r>
            <a:r>
              <a:rPr lang="en-US" sz="1600" dirty="0" smtClean="0"/>
              <a:t>peace.</a:t>
            </a:r>
            <a:endParaRPr lang="en-GB" sz="1600" dirty="0"/>
          </a:p>
          <a:p>
            <a:r>
              <a:rPr lang="en-US" sz="1600" i="1" dirty="0"/>
              <a:t> </a:t>
            </a:r>
            <a:endParaRPr lang="en-GB" sz="1600" dirty="0"/>
          </a:p>
          <a:p>
            <a:r>
              <a:rPr lang="en-US" sz="1600" dirty="0"/>
              <a:t>The response to each </a:t>
            </a:r>
            <a:r>
              <a:rPr lang="en-US" sz="1600" dirty="0" smtClean="0"/>
              <a:t>is  </a:t>
            </a:r>
            <a:r>
              <a:rPr lang="en-US" sz="1600" b="1" i="1" dirty="0" smtClean="0"/>
              <a:t>We </a:t>
            </a:r>
            <a:r>
              <a:rPr lang="en-US" sz="1600" b="1" i="1" dirty="0"/>
              <a:t>remember you</a:t>
            </a:r>
            <a:endParaRPr lang="en-GB" sz="1600" b="1" i="1" dirty="0"/>
          </a:p>
          <a:p>
            <a:r>
              <a:rPr lang="en-US" sz="1600" dirty="0"/>
              <a:t> </a:t>
            </a:r>
            <a:endParaRPr lang="en-GB" sz="1600" dirty="0"/>
          </a:p>
          <a:p>
            <a:r>
              <a:rPr lang="en-US" sz="1600" dirty="0"/>
              <a:t>Franz Jägerstätter </a:t>
            </a:r>
            <a:endParaRPr lang="en-GB" sz="1600" dirty="0"/>
          </a:p>
          <a:p>
            <a:r>
              <a:rPr lang="en-US" sz="1600" dirty="0"/>
              <a:t>Josef </a:t>
            </a:r>
            <a:r>
              <a:rPr lang="en-US" sz="1600" dirty="0" err="1"/>
              <a:t>Mayr</a:t>
            </a:r>
            <a:r>
              <a:rPr lang="en-US" sz="1600" dirty="0"/>
              <a:t> </a:t>
            </a:r>
            <a:r>
              <a:rPr lang="en-US" sz="1600" dirty="0" err="1"/>
              <a:t>Nusser</a:t>
            </a:r>
            <a:r>
              <a:rPr lang="en-US" sz="1600" dirty="0"/>
              <a:t>	</a:t>
            </a:r>
            <a:r>
              <a:rPr lang="en-US" sz="1600" dirty="0" smtClean="0"/>
              <a:t> </a:t>
            </a:r>
          </a:p>
          <a:p>
            <a:r>
              <a:rPr lang="en-US" sz="1600" dirty="0" smtClean="0"/>
              <a:t>Franz </a:t>
            </a:r>
            <a:r>
              <a:rPr lang="en-US" sz="1600" dirty="0" err="1"/>
              <a:t>Reinisch</a:t>
            </a:r>
            <a:endParaRPr lang="en-GB" sz="1600" dirty="0"/>
          </a:p>
          <a:p>
            <a:r>
              <a:rPr lang="en-US" sz="1600" dirty="0"/>
              <a:t>Max Josef Metzger </a:t>
            </a:r>
          </a:p>
          <a:p>
            <a:r>
              <a:rPr lang="en-US" sz="1600" dirty="0" smtClean="0"/>
              <a:t>Otto </a:t>
            </a:r>
            <a:r>
              <a:rPr lang="en-US" sz="1600" dirty="0" err="1"/>
              <a:t>Schimek</a:t>
            </a:r>
            <a:endParaRPr lang="en-GB" sz="1600" dirty="0"/>
          </a:p>
          <a:p>
            <a:r>
              <a:rPr lang="en-US" sz="1600" dirty="0"/>
              <a:t>All other </a:t>
            </a:r>
            <a:r>
              <a:rPr lang="en-US" sz="1600" dirty="0" smtClean="0"/>
              <a:t>conscientious </a:t>
            </a:r>
            <a:r>
              <a:rPr lang="en-US" sz="1600" dirty="0"/>
              <a:t>o</a:t>
            </a:r>
            <a:r>
              <a:rPr lang="en-US" sz="1600" dirty="0" smtClean="0"/>
              <a:t>bjectors </a:t>
            </a:r>
            <a:r>
              <a:rPr lang="en-US" sz="1600" dirty="0"/>
              <a:t>from </a:t>
            </a:r>
            <a:endParaRPr lang="en-US" sz="1600" dirty="0" smtClean="0"/>
          </a:p>
          <a:p>
            <a:r>
              <a:rPr lang="en-US" sz="1600" dirty="0" smtClean="0"/>
              <a:t>World </a:t>
            </a:r>
            <a:r>
              <a:rPr lang="en-US" sz="1600" dirty="0"/>
              <a:t>War One and World War Two	</a:t>
            </a:r>
            <a:endParaRPr lang="en-US" sz="1600" dirty="0" smtClean="0"/>
          </a:p>
          <a:p>
            <a:endParaRPr lang="en-GB" sz="1600" dirty="0"/>
          </a:p>
          <a:p>
            <a:r>
              <a:rPr lang="en-US" sz="1600" dirty="0"/>
              <a:t>All c</a:t>
            </a:r>
            <a:r>
              <a:rPr lang="en-US" sz="1600" dirty="0" smtClean="0"/>
              <a:t>onscientious objectors </a:t>
            </a:r>
            <a:r>
              <a:rPr lang="en-US" sz="1600" dirty="0"/>
              <a:t>since </a:t>
            </a:r>
            <a:r>
              <a:rPr lang="en-US" sz="1600" dirty="0" smtClean="0"/>
              <a:t>1945</a:t>
            </a:r>
          </a:p>
          <a:p>
            <a:endParaRPr lang="en-GB" sz="1600" dirty="0"/>
          </a:p>
          <a:p>
            <a:r>
              <a:rPr lang="en-US" sz="1600" dirty="0"/>
              <a:t>Members of the Society of Friends</a:t>
            </a:r>
            <a:endParaRPr lang="en-GB" sz="1600" dirty="0"/>
          </a:p>
          <a:p>
            <a:r>
              <a:rPr lang="en-US" sz="1600" dirty="0" smtClean="0"/>
              <a:t>Followers </a:t>
            </a:r>
            <a:r>
              <a:rPr lang="en-US" sz="1600" dirty="0"/>
              <a:t>of the Anabaptist tradition 			</a:t>
            </a:r>
            <a:endParaRPr lang="en-GB" sz="1600" dirty="0"/>
          </a:p>
          <a:p>
            <a:r>
              <a:rPr lang="en-US" sz="1600" dirty="0"/>
              <a:t>The </a:t>
            </a:r>
            <a:r>
              <a:rPr lang="en-US" sz="1600" dirty="0" smtClean="0"/>
              <a:t>conscientious objectors </a:t>
            </a:r>
            <a:r>
              <a:rPr lang="en-US" sz="1600" dirty="0"/>
              <a:t>of the wars with </a:t>
            </a:r>
            <a:endParaRPr lang="en-US" sz="1600" dirty="0" smtClean="0"/>
          </a:p>
          <a:p>
            <a:r>
              <a:rPr lang="en-US" sz="1600" dirty="0" smtClean="0"/>
              <a:t>Iraq</a:t>
            </a:r>
            <a:r>
              <a:rPr lang="en-US" sz="1600" dirty="0"/>
              <a:t>, </a:t>
            </a:r>
            <a:r>
              <a:rPr lang="en-US" sz="1600" dirty="0" smtClean="0"/>
              <a:t>Afghanistan </a:t>
            </a:r>
            <a:r>
              <a:rPr lang="en-US" sz="1600" dirty="0"/>
              <a:t>and in </a:t>
            </a:r>
            <a:r>
              <a:rPr lang="en-US" sz="1600" dirty="0" smtClean="0"/>
              <a:t>countries now at </a:t>
            </a:r>
            <a:r>
              <a:rPr lang="en-US" sz="1600" dirty="0"/>
              <a:t>war </a:t>
            </a:r>
            <a:endParaRPr lang="en-US" sz="1600" dirty="0" smtClean="0"/>
          </a:p>
          <a:p>
            <a:endParaRPr lang="en-GB" sz="1600" dirty="0"/>
          </a:p>
          <a:p>
            <a:r>
              <a:rPr lang="en-US" sz="1600" dirty="0"/>
              <a:t>The </a:t>
            </a:r>
            <a:r>
              <a:rPr lang="en-US" sz="1600" dirty="0" smtClean="0"/>
              <a:t>conscientious objectors </a:t>
            </a:r>
            <a:r>
              <a:rPr lang="en-US" sz="1600" dirty="0"/>
              <a:t>of Israel &amp; Palestine					</a:t>
            </a:r>
            <a:endParaRPr lang="en-GB" sz="1600" dirty="0"/>
          </a:p>
          <a:p>
            <a:r>
              <a:rPr lang="en-US" sz="1600" b="1" dirty="0"/>
              <a:t> </a:t>
            </a:r>
            <a:r>
              <a:rPr lang="en-US" sz="1600" b="1" i="1" dirty="0" smtClean="0"/>
              <a:t>Please </a:t>
            </a:r>
            <a:r>
              <a:rPr lang="en-US" sz="1600" b="1" i="1" dirty="0"/>
              <a:t>mention names of other war </a:t>
            </a:r>
            <a:r>
              <a:rPr lang="en-US" sz="1600" b="1" i="1" dirty="0" smtClean="0"/>
              <a:t>resisters</a:t>
            </a:r>
            <a:endParaRPr lang="en-GB" sz="1600" dirty="0"/>
          </a:p>
          <a:p>
            <a:r>
              <a:rPr lang="en-US" sz="1600" i="1" dirty="0"/>
              <a:t> </a:t>
            </a:r>
            <a:endParaRPr lang="en-GB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97512" y="1340768"/>
            <a:ext cx="2678944" cy="3755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973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404664"/>
            <a:ext cx="7992888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We pray together</a:t>
            </a:r>
          </a:p>
          <a:p>
            <a:endParaRPr lang="en-GB" sz="2000" dirty="0"/>
          </a:p>
          <a:p>
            <a:endParaRPr lang="en-GB" dirty="0" smtClean="0"/>
          </a:p>
          <a:p>
            <a:r>
              <a:rPr lang="en-US" dirty="0"/>
              <a:t>We give thanks for the witness of Franz Jägerstätter, beatified and recognised by the Church as a martyr for peace. </a:t>
            </a:r>
            <a:r>
              <a:rPr lang="en-US" dirty="0" smtClean="0"/>
              <a:t>We </a:t>
            </a:r>
            <a:r>
              <a:rPr lang="en-US" dirty="0"/>
              <a:t>pray that people throughout the world will be inspired to follow their conscience, to go against the stream and stand up for </a:t>
            </a:r>
            <a:r>
              <a:rPr lang="en-US" dirty="0" smtClean="0"/>
              <a:t>peace.</a:t>
            </a:r>
          </a:p>
          <a:p>
            <a:r>
              <a:rPr lang="en-US" dirty="0" smtClean="0"/>
              <a:t>		</a:t>
            </a:r>
            <a:r>
              <a:rPr lang="en-US" b="1" dirty="0" smtClean="0"/>
              <a:t>                  All: Lord hear our prayer for peace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/>
              <a:t>We give thanks for the life of Franziska.  We pray that her spirit of perseverance in keeping the story of Franz </a:t>
            </a:r>
            <a:r>
              <a:rPr lang="en-US" dirty="0" smtClean="0"/>
              <a:t>alive and </a:t>
            </a:r>
            <a:r>
              <a:rPr lang="en-US" dirty="0"/>
              <a:t>her faithfulness to his </a:t>
            </a:r>
            <a:r>
              <a:rPr lang="en-US" dirty="0" smtClean="0"/>
              <a:t>witness </a:t>
            </a:r>
            <a:r>
              <a:rPr lang="en-US" dirty="0"/>
              <a:t>may encourage us all in times of hopelessness and despair. </a:t>
            </a:r>
            <a:endParaRPr lang="en-US" dirty="0" smtClean="0"/>
          </a:p>
          <a:p>
            <a:r>
              <a:rPr lang="en-US" dirty="0"/>
              <a:t>	</a:t>
            </a:r>
            <a:r>
              <a:rPr lang="en-US" dirty="0" smtClean="0"/>
              <a:t>	                  </a:t>
            </a:r>
            <a:r>
              <a:rPr lang="en-US" b="1" dirty="0" smtClean="0"/>
              <a:t>All: Lord hear our prayer for peace</a:t>
            </a:r>
            <a:endParaRPr lang="en-GB" b="1" dirty="0"/>
          </a:p>
          <a:p>
            <a:r>
              <a:rPr lang="en-US" b="1" dirty="0"/>
              <a:t> </a:t>
            </a:r>
            <a:endParaRPr lang="en-US" b="1" dirty="0" smtClean="0"/>
          </a:p>
          <a:p>
            <a:endParaRPr lang="en-GB" b="1" dirty="0"/>
          </a:p>
          <a:p>
            <a:r>
              <a:rPr lang="en-US" dirty="0"/>
              <a:t>We remember all victims of nuclear </a:t>
            </a:r>
            <a:r>
              <a:rPr lang="en-US" dirty="0" smtClean="0"/>
              <a:t>weapons </a:t>
            </a:r>
            <a:r>
              <a:rPr lang="en-US" dirty="0"/>
              <a:t>especially the people of Nagasaki where the atomic bomb was dropped </a:t>
            </a:r>
            <a:r>
              <a:rPr lang="en-US" dirty="0" smtClean="0"/>
              <a:t>75 </a:t>
            </a:r>
            <a:r>
              <a:rPr lang="en-US" dirty="0"/>
              <a:t>years ago. We pray for a </a:t>
            </a:r>
            <a:r>
              <a:rPr lang="en-US" dirty="0" smtClean="0"/>
              <a:t>change </a:t>
            </a:r>
            <a:r>
              <a:rPr lang="en-US" dirty="0"/>
              <a:t>of heart for those who cling to the myth that nuclear weapons protect us, including our own </a:t>
            </a:r>
            <a:r>
              <a:rPr lang="en-US" dirty="0" smtClean="0"/>
              <a:t>government</a:t>
            </a:r>
            <a:r>
              <a:rPr lang="en-US" dirty="0"/>
              <a:t>. 	</a:t>
            </a:r>
            <a:r>
              <a:rPr lang="en-US" dirty="0" smtClean="0"/>
              <a:t>			     			      </a:t>
            </a:r>
            <a:r>
              <a:rPr lang="en-US" b="1" dirty="0" smtClean="0"/>
              <a:t>All: Lord hear our prayer for peace</a:t>
            </a:r>
            <a:endParaRPr lang="en-GB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0112" y="260648"/>
            <a:ext cx="2292096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48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404665"/>
            <a:ext cx="8064896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/>
              <a:t>Prayer asking for the intercession </a:t>
            </a:r>
          </a:p>
          <a:p>
            <a:r>
              <a:rPr lang="en-GB" sz="1600" b="1" dirty="0" smtClean="0"/>
              <a:t>of Blessed </a:t>
            </a:r>
            <a:r>
              <a:rPr lang="en-GB" sz="1600" b="1" dirty="0"/>
              <a:t>F</a:t>
            </a:r>
            <a:r>
              <a:rPr lang="en-GB" sz="1600" b="1" dirty="0" smtClean="0"/>
              <a:t>ranz Jägerstätter</a:t>
            </a:r>
          </a:p>
          <a:p>
            <a:endParaRPr lang="en-GB" b="1" dirty="0"/>
          </a:p>
          <a:p>
            <a:r>
              <a:rPr lang="en-US" sz="1400" dirty="0"/>
              <a:t>Dear God,</a:t>
            </a:r>
            <a:endParaRPr lang="en-GB" sz="1400" dirty="0"/>
          </a:p>
          <a:p>
            <a:r>
              <a:rPr lang="en-US" sz="1400" dirty="0"/>
              <a:t>You filled the blessed martyr and father of a </a:t>
            </a:r>
            <a:r>
              <a:rPr lang="en-US" sz="1400" dirty="0" smtClean="0"/>
              <a:t>family, </a:t>
            </a:r>
          </a:p>
          <a:p>
            <a:r>
              <a:rPr lang="en-US" sz="1400" dirty="0" smtClean="0"/>
              <a:t>Franz </a:t>
            </a:r>
            <a:r>
              <a:rPr lang="en-US" sz="1400" dirty="0"/>
              <a:t>Jägerstätter, </a:t>
            </a:r>
            <a:endParaRPr lang="en-US" sz="1400" dirty="0" smtClean="0"/>
          </a:p>
          <a:p>
            <a:r>
              <a:rPr lang="en-US" sz="1400" dirty="0" smtClean="0"/>
              <a:t>with </a:t>
            </a:r>
            <a:r>
              <a:rPr lang="en-US" sz="1400" dirty="0"/>
              <a:t>great love for </a:t>
            </a:r>
            <a:r>
              <a:rPr lang="en-US" sz="1400" dirty="0" smtClean="0"/>
              <a:t>You</a:t>
            </a:r>
            <a:r>
              <a:rPr lang="en-US" sz="1400" dirty="0"/>
              <a:t>, his family and all people.</a:t>
            </a:r>
            <a:endParaRPr lang="en-GB" sz="1400" dirty="0"/>
          </a:p>
          <a:p>
            <a:r>
              <a:rPr lang="en-US" sz="1400" dirty="0"/>
              <a:t> </a:t>
            </a:r>
            <a:endParaRPr lang="en-GB" sz="1400" dirty="0"/>
          </a:p>
          <a:p>
            <a:r>
              <a:rPr lang="en-US" sz="1400" dirty="0"/>
              <a:t>In a time of violence and political contempt </a:t>
            </a:r>
            <a:r>
              <a:rPr lang="en-US" sz="1400" dirty="0" smtClean="0"/>
              <a:t>for </a:t>
            </a:r>
            <a:r>
              <a:rPr lang="en-US" sz="1400" dirty="0"/>
              <a:t>humanity</a:t>
            </a:r>
            <a:endParaRPr lang="en-GB" sz="1400" dirty="0"/>
          </a:p>
          <a:p>
            <a:r>
              <a:rPr lang="en-US" sz="1400" dirty="0"/>
              <a:t>he formed for himself </a:t>
            </a:r>
            <a:endParaRPr lang="en-US" sz="1400" dirty="0" smtClean="0"/>
          </a:p>
          <a:p>
            <a:r>
              <a:rPr lang="en-US" sz="1400" dirty="0" smtClean="0"/>
              <a:t>an </a:t>
            </a:r>
            <a:r>
              <a:rPr lang="en-US" sz="1400" dirty="0"/>
              <a:t>unerring and clear judgement.</a:t>
            </a:r>
            <a:endParaRPr lang="en-GB" sz="1400" dirty="0"/>
          </a:p>
          <a:p>
            <a:r>
              <a:rPr lang="en-US" sz="1400" dirty="0"/>
              <a:t>You gave him the grace to resist evil.</a:t>
            </a:r>
            <a:endParaRPr lang="en-GB" sz="1400" dirty="0"/>
          </a:p>
          <a:p>
            <a:r>
              <a:rPr lang="en-US" sz="1400" dirty="0"/>
              <a:t> </a:t>
            </a:r>
            <a:endParaRPr lang="en-GB" sz="1400" dirty="0"/>
          </a:p>
          <a:p>
            <a:r>
              <a:rPr lang="en-US" sz="1400" dirty="0"/>
              <a:t>In closeness to your Son, and by following his conscience,</a:t>
            </a:r>
            <a:endParaRPr lang="en-GB" sz="1400" dirty="0"/>
          </a:p>
          <a:p>
            <a:r>
              <a:rPr lang="en-US" sz="1400" dirty="0"/>
              <a:t>he said a decisive “No” to the denial of your presence,</a:t>
            </a:r>
            <a:endParaRPr lang="en-GB" sz="1400" dirty="0"/>
          </a:p>
          <a:p>
            <a:r>
              <a:rPr lang="en-US" sz="1400" dirty="0"/>
              <a:t>to the disregard for human dignity, </a:t>
            </a:r>
            <a:endParaRPr lang="en-US" sz="1400" dirty="0" smtClean="0"/>
          </a:p>
          <a:p>
            <a:r>
              <a:rPr lang="en-US" sz="1400" dirty="0" smtClean="0"/>
              <a:t>and</a:t>
            </a:r>
            <a:r>
              <a:rPr lang="en-GB" sz="1400" dirty="0" smtClean="0"/>
              <a:t> </a:t>
            </a:r>
            <a:r>
              <a:rPr lang="en-US" sz="1400" dirty="0" smtClean="0"/>
              <a:t>to </a:t>
            </a:r>
            <a:r>
              <a:rPr lang="en-US" sz="1400" dirty="0"/>
              <a:t>the unjust war.</a:t>
            </a:r>
            <a:endParaRPr lang="en-GB" sz="1400" dirty="0"/>
          </a:p>
          <a:p>
            <a:r>
              <a:rPr lang="en-US" sz="1400" dirty="0"/>
              <a:t> </a:t>
            </a:r>
            <a:endParaRPr lang="en-GB" sz="1400" dirty="0"/>
          </a:p>
          <a:p>
            <a:r>
              <a:rPr lang="en-US" sz="1400" dirty="0"/>
              <a:t>Trusting in you, he sacrificed his life</a:t>
            </a:r>
            <a:endParaRPr lang="en-GB" sz="1400" dirty="0"/>
          </a:p>
          <a:p>
            <a:r>
              <a:rPr lang="en-US" sz="1400" dirty="0"/>
              <a:t>because he loved you above everything.</a:t>
            </a:r>
            <a:endParaRPr lang="en-GB" sz="1400" dirty="0"/>
          </a:p>
          <a:p>
            <a:r>
              <a:rPr lang="en-US" sz="1400" dirty="0"/>
              <a:t> </a:t>
            </a:r>
            <a:endParaRPr lang="en-GB" sz="1400" dirty="0"/>
          </a:p>
          <a:p>
            <a:r>
              <a:rPr lang="en-US" sz="1400" dirty="0"/>
              <a:t>With the power of your </a:t>
            </a:r>
            <a:r>
              <a:rPr lang="en-US" sz="1400" dirty="0" smtClean="0"/>
              <a:t>Spirit</a:t>
            </a:r>
            <a:r>
              <a:rPr lang="en-US" sz="1400" dirty="0"/>
              <a:t>, and the intercession of blessed Franz,</a:t>
            </a:r>
            <a:endParaRPr lang="en-GB" sz="1400" dirty="0"/>
          </a:p>
          <a:p>
            <a:r>
              <a:rPr lang="en-US" sz="1400" dirty="0"/>
              <a:t>strengthen our love for you and all people.</a:t>
            </a:r>
            <a:endParaRPr lang="en-GB" sz="1400" dirty="0"/>
          </a:p>
          <a:p>
            <a:r>
              <a:rPr lang="en-US" sz="1400" dirty="0"/>
              <a:t>Help us to stand up for justice, peace and human dignity,</a:t>
            </a:r>
            <a:endParaRPr lang="en-GB" sz="1400" dirty="0"/>
          </a:p>
          <a:p>
            <a:r>
              <a:rPr lang="en-US" sz="1400" dirty="0"/>
              <a:t>through Christ our </a:t>
            </a:r>
            <a:r>
              <a:rPr lang="en-US" sz="1400" dirty="0" smtClean="0"/>
              <a:t>Lord.</a:t>
            </a:r>
            <a:endParaRPr lang="en-GB" sz="1400" dirty="0"/>
          </a:p>
          <a:p>
            <a:r>
              <a:rPr lang="en-GB" sz="1400" b="1" dirty="0"/>
              <a:t>	</a:t>
            </a:r>
            <a:r>
              <a:rPr lang="en-GB" sz="1400" b="1" dirty="0" smtClean="0"/>
              <a:t>				</a:t>
            </a:r>
          </a:p>
          <a:p>
            <a:r>
              <a:rPr lang="en-GB" sz="1400" b="1" dirty="0"/>
              <a:t>	</a:t>
            </a:r>
            <a:r>
              <a:rPr lang="en-GB" sz="1400" b="1" dirty="0" smtClean="0"/>
              <a:t>				</a:t>
            </a:r>
            <a:r>
              <a:rPr lang="en-US" sz="1400" b="1" dirty="0" smtClean="0"/>
              <a:t>Amen</a:t>
            </a:r>
            <a:endParaRPr lang="en-GB" sz="1400" b="1" dirty="0"/>
          </a:p>
          <a:p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71521" y="1124744"/>
            <a:ext cx="3289549" cy="3289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497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404662"/>
            <a:ext cx="8851191" cy="6255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703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9885" y="2420888"/>
            <a:ext cx="4392489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dirty="0"/>
          </a:p>
          <a:p>
            <a:r>
              <a:rPr lang="en-GB" sz="2000" b="1" dirty="0" smtClean="0"/>
              <a:t>May the Lord</a:t>
            </a:r>
            <a:r>
              <a:rPr lang="en-GB" sz="2000" b="1" dirty="0"/>
              <a:t> bless </a:t>
            </a:r>
            <a:r>
              <a:rPr lang="en-GB" sz="2000" b="1" dirty="0" smtClean="0"/>
              <a:t>us </a:t>
            </a:r>
          </a:p>
          <a:p>
            <a:r>
              <a:rPr lang="en-GB" sz="2000" b="1" dirty="0" smtClean="0"/>
              <a:t>and</a:t>
            </a:r>
            <a:r>
              <a:rPr lang="en-GB" sz="2000" b="1" dirty="0"/>
              <a:t> keep </a:t>
            </a:r>
            <a:r>
              <a:rPr lang="en-GB" sz="2000" b="1" dirty="0" smtClean="0"/>
              <a:t>us;</a:t>
            </a:r>
          </a:p>
          <a:p>
            <a:r>
              <a:rPr lang="en-GB" sz="2000" b="1" dirty="0"/>
              <a:t/>
            </a:r>
            <a:br>
              <a:rPr lang="en-GB" sz="2000" b="1" dirty="0"/>
            </a:br>
            <a:r>
              <a:rPr lang="en-GB" sz="2000" b="1" dirty="0" smtClean="0"/>
              <a:t>May the Lord’s face shine </a:t>
            </a:r>
            <a:r>
              <a:rPr lang="en-GB" sz="2000" b="1" dirty="0"/>
              <a:t>upon </a:t>
            </a:r>
            <a:r>
              <a:rPr lang="en-GB" sz="2000" b="1" dirty="0" smtClean="0"/>
              <a:t>us,</a:t>
            </a:r>
            <a:r>
              <a:rPr lang="en-GB" sz="2000" b="1" dirty="0"/>
              <a:t/>
            </a:r>
            <a:br>
              <a:rPr lang="en-GB" sz="2000" b="1" dirty="0"/>
            </a:br>
            <a:r>
              <a:rPr lang="en-GB" sz="2000" b="1" dirty="0"/>
              <a:t>a</a:t>
            </a:r>
            <a:r>
              <a:rPr lang="en-GB" sz="2000" b="1" dirty="0" smtClean="0"/>
              <a:t>nd</a:t>
            </a:r>
            <a:r>
              <a:rPr lang="en-GB" sz="2000" b="1" dirty="0"/>
              <a:t> be gracious to </a:t>
            </a:r>
            <a:r>
              <a:rPr lang="en-GB" sz="2000" b="1" dirty="0" smtClean="0"/>
              <a:t>us</a:t>
            </a:r>
          </a:p>
          <a:p>
            <a:r>
              <a:rPr lang="en-GB" sz="2000" b="1" dirty="0"/>
              <a:t/>
            </a:r>
            <a:br>
              <a:rPr lang="en-GB" sz="2000" b="1" dirty="0"/>
            </a:br>
            <a:r>
              <a:rPr lang="en-GB" sz="2000" b="1" dirty="0" smtClean="0"/>
              <a:t>May the Lord’s face </a:t>
            </a:r>
          </a:p>
          <a:p>
            <a:r>
              <a:rPr lang="en-GB" sz="2000" b="1" dirty="0" smtClean="0"/>
              <a:t>turn towards us</a:t>
            </a:r>
            <a:r>
              <a:rPr lang="en-GB" sz="2000" b="1" dirty="0"/>
              <a:t/>
            </a:r>
            <a:br>
              <a:rPr lang="en-GB" sz="2000" b="1" dirty="0"/>
            </a:br>
            <a:r>
              <a:rPr lang="en-GB" sz="2000" b="1" dirty="0"/>
              <a:t>a</a:t>
            </a:r>
            <a:r>
              <a:rPr lang="en-GB" sz="2000" b="1" dirty="0" smtClean="0"/>
              <a:t>nd</a:t>
            </a:r>
            <a:r>
              <a:rPr lang="en-GB" sz="2000" b="1" dirty="0"/>
              <a:t> give </a:t>
            </a:r>
            <a:r>
              <a:rPr lang="en-GB" sz="2000" b="1" dirty="0" smtClean="0"/>
              <a:t>us peace</a:t>
            </a:r>
          </a:p>
          <a:p>
            <a:r>
              <a:rPr lang="en-GB" sz="2400" b="1" dirty="0"/>
              <a:t>	</a:t>
            </a:r>
            <a:r>
              <a:rPr lang="en-GB" sz="2400" b="1" dirty="0" smtClean="0"/>
              <a:t>                     Amen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2374" y="2780928"/>
            <a:ext cx="4141548" cy="3288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5576" y="482289"/>
            <a:ext cx="763284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Blessing</a:t>
            </a:r>
          </a:p>
          <a:p>
            <a:endParaRPr lang="en-GB" dirty="0" smtClean="0"/>
          </a:p>
          <a:p>
            <a:r>
              <a:rPr lang="en-GB" sz="2400" dirty="0" smtClean="0"/>
              <a:t>As </a:t>
            </a:r>
            <a:r>
              <a:rPr lang="en-GB" sz="2400" dirty="0"/>
              <a:t>we prepare to leave each other this evening, </a:t>
            </a:r>
            <a:endParaRPr lang="en-GB" sz="2400" dirty="0" smtClean="0"/>
          </a:p>
          <a:p>
            <a:r>
              <a:rPr lang="en-GB" sz="2400" dirty="0" smtClean="0"/>
              <a:t>we </a:t>
            </a:r>
            <a:r>
              <a:rPr lang="en-GB" sz="2400" dirty="0"/>
              <a:t>ask God’s </a:t>
            </a:r>
            <a:r>
              <a:rPr lang="en-GB" sz="2400" dirty="0" smtClean="0"/>
              <a:t>blessing.</a:t>
            </a:r>
            <a:endParaRPr lang="en-GB" sz="2400" dirty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45982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504" y="317701"/>
            <a:ext cx="5904656" cy="6193813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Our Gathering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Reader: We meet </a:t>
            </a:r>
            <a:r>
              <a:rPr lang="en-US" sz="2400" dirty="0">
                <a:solidFill>
                  <a:schemeClr val="tx1"/>
                </a:solidFill>
              </a:rPr>
              <a:t>in the presence of </a:t>
            </a:r>
            <a:r>
              <a:rPr lang="en-US" sz="2400" dirty="0" smtClean="0">
                <a:solidFill>
                  <a:schemeClr val="tx1"/>
                </a:solidFill>
              </a:rPr>
              <a:t>God on the 77</a:t>
            </a:r>
            <a:r>
              <a:rPr lang="en-US" sz="2400" baseline="30000" dirty="0" smtClean="0">
                <a:solidFill>
                  <a:schemeClr val="tx1"/>
                </a:solidFill>
              </a:rPr>
              <a:t>th</a:t>
            </a:r>
            <a:r>
              <a:rPr lang="en-US" sz="2400" dirty="0" smtClean="0">
                <a:solidFill>
                  <a:schemeClr val="tx1"/>
                </a:solidFill>
              </a:rPr>
              <a:t> anniversary of the execution of Franz Jägerstätter</a:t>
            </a:r>
            <a:endParaRPr lang="en-GB" sz="2400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		</a:t>
            </a:r>
            <a:endParaRPr lang="en-GB" dirty="0">
              <a:solidFill>
                <a:schemeClr val="tx1"/>
              </a:solidFill>
            </a:endParaRPr>
          </a:p>
          <a:p>
            <a:pPr algn="l"/>
            <a:r>
              <a:rPr lang="en-GB" sz="2600" b="1" dirty="0" smtClean="0">
                <a:solidFill>
                  <a:schemeClr val="tx1"/>
                </a:solidFill>
              </a:rPr>
              <a:t>All: </a:t>
            </a:r>
            <a:r>
              <a:rPr lang="en-GB" sz="2400" b="1" dirty="0" smtClean="0">
                <a:solidFill>
                  <a:schemeClr val="tx1"/>
                </a:solidFill>
              </a:rPr>
              <a:t>Let us be encouraged and inspired</a:t>
            </a:r>
            <a:endParaRPr lang="en-GB" sz="2400" b="1" dirty="0">
              <a:solidFill>
                <a:schemeClr val="tx1"/>
              </a:solidFill>
            </a:endParaRPr>
          </a:p>
          <a:p>
            <a:r>
              <a:rPr lang="en-US" i="1" dirty="0">
                <a:solidFill>
                  <a:schemeClr val="tx1"/>
                </a:solidFill>
              </a:rPr>
              <a:t> </a:t>
            </a:r>
            <a:endParaRPr lang="en-GB" dirty="0">
              <a:solidFill>
                <a:schemeClr val="tx1"/>
              </a:solidFill>
            </a:endParaRPr>
          </a:p>
          <a:p>
            <a:pPr algn="l"/>
            <a:r>
              <a:rPr lang="en-US" sz="2600" dirty="0" smtClean="0">
                <a:solidFill>
                  <a:schemeClr val="tx1"/>
                </a:solidFill>
              </a:rPr>
              <a:t>Reader: As we reflect on his witness</a:t>
            </a:r>
          </a:p>
          <a:p>
            <a:pPr algn="l"/>
            <a:endParaRPr lang="en-GB" sz="2600" dirty="0">
              <a:solidFill>
                <a:schemeClr val="tx1"/>
              </a:solidFill>
            </a:endParaRPr>
          </a:p>
          <a:p>
            <a:pPr algn="l"/>
            <a:r>
              <a:rPr lang="en-US" sz="2400" b="1" dirty="0">
                <a:solidFill>
                  <a:schemeClr val="tx1"/>
                </a:solidFill>
              </a:rPr>
              <a:t>All: We pray for the strength to be </a:t>
            </a:r>
            <a:r>
              <a:rPr lang="en-US" sz="2400" b="1" dirty="0" smtClean="0">
                <a:solidFill>
                  <a:schemeClr val="tx1"/>
                </a:solidFill>
              </a:rPr>
              <a:t>                   peacemakers </a:t>
            </a:r>
            <a:r>
              <a:rPr lang="en-US" sz="2400" b="1" dirty="0">
                <a:solidFill>
                  <a:schemeClr val="tx1"/>
                </a:solidFill>
              </a:rPr>
              <a:t>in </a:t>
            </a:r>
            <a:r>
              <a:rPr lang="en-US" sz="2400" b="1" dirty="0" smtClean="0">
                <a:solidFill>
                  <a:schemeClr val="tx1"/>
                </a:solidFill>
              </a:rPr>
              <a:t>our </a:t>
            </a:r>
            <a:r>
              <a:rPr lang="en-US" sz="2400" b="1" dirty="0">
                <a:solidFill>
                  <a:schemeClr val="tx1"/>
                </a:solidFill>
              </a:rPr>
              <a:t>troubled </a:t>
            </a:r>
            <a:r>
              <a:rPr lang="en-US" sz="2400" b="1" dirty="0" smtClean="0">
                <a:solidFill>
                  <a:schemeClr val="tx1"/>
                </a:solidFill>
              </a:rPr>
              <a:t>world</a:t>
            </a:r>
            <a:endParaRPr lang="en-GB" sz="2400" b="1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12160" y="317701"/>
            <a:ext cx="2736304" cy="619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012160" y="4080908"/>
            <a:ext cx="2664296" cy="954107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400" i="1" dirty="0" smtClean="0"/>
              <a:t>‘Even if I write with my hands in chains, I still find it much better than if my will were in chains.’</a:t>
            </a:r>
            <a:endParaRPr lang="en-GB" sz="1400" i="1" dirty="0"/>
          </a:p>
        </p:txBody>
      </p:sp>
    </p:spTree>
    <p:extLst>
      <p:ext uri="{BB962C8B-B14F-4D97-AF65-F5344CB8AC3E}">
        <p14:creationId xmlns:p14="http://schemas.microsoft.com/office/powerpoint/2010/main" val="3083124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672" y="3933056"/>
            <a:ext cx="3281925" cy="262815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0111" y="692696"/>
            <a:ext cx="3146418" cy="47293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15" y="692696"/>
            <a:ext cx="3936437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18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788560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From the writings of Franz Jägerstätter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1340768"/>
            <a:ext cx="640871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“If the Church stays silent</a:t>
            </a:r>
            <a:r>
              <a:rPr lang="en-GB" sz="2400" dirty="0"/>
              <a:t/>
            </a:r>
            <a:br>
              <a:rPr lang="en-GB" sz="2400" dirty="0"/>
            </a:br>
            <a:r>
              <a:rPr lang="en-GB" sz="2400" b="1" dirty="0"/>
              <a:t>in the face of what is happening,</a:t>
            </a:r>
            <a:r>
              <a:rPr lang="en-GB" sz="2400" dirty="0"/>
              <a:t/>
            </a:r>
            <a:br>
              <a:rPr lang="en-GB" sz="2400" dirty="0"/>
            </a:br>
            <a:r>
              <a:rPr lang="en-GB" sz="2400" b="1" dirty="0"/>
              <a:t>what difference would it make,</a:t>
            </a:r>
            <a:r>
              <a:rPr lang="en-GB" sz="2400" dirty="0"/>
              <a:t/>
            </a:r>
            <a:br>
              <a:rPr lang="en-GB" sz="2400" dirty="0"/>
            </a:br>
            <a:r>
              <a:rPr lang="en-GB" sz="2400" b="1" dirty="0"/>
              <a:t>if no church were ever opened again</a:t>
            </a:r>
            <a:r>
              <a:rPr lang="en-GB" sz="2400" b="1" dirty="0" smtClean="0"/>
              <a:t>?”</a:t>
            </a:r>
          </a:p>
          <a:p>
            <a:r>
              <a:rPr lang="en-GB" sz="2400" b="1" dirty="0" smtClean="0"/>
              <a:t>					</a:t>
            </a:r>
          </a:p>
          <a:p>
            <a:r>
              <a:rPr lang="en-GB" sz="2400" b="1" dirty="0" smtClean="0"/>
              <a:t>"</a:t>
            </a:r>
            <a:r>
              <a:rPr lang="en-GB" sz="2400" b="1" dirty="0"/>
              <a:t>Let us love our enemies, </a:t>
            </a:r>
            <a:endParaRPr lang="en-GB" sz="2400" b="1" dirty="0" smtClean="0"/>
          </a:p>
          <a:p>
            <a:r>
              <a:rPr lang="en-GB" sz="2400" b="1" dirty="0" smtClean="0"/>
              <a:t>bless </a:t>
            </a:r>
            <a:r>
              <a:rPr lang="en-GB" sz="2400" b="1" dirty="0"/>
              <a:t>those who curse us, </a:t>
            </a:r>
            <a:endParaRPr lang="en-GB" sz="2400" b="1" dirty="0" smtClean="0"/>
          </a:p>
          <a:p>
            <a:r>
              <a:rPr lang="en-GB" sz="2400" b="1" dirty="0" smtClean="0"/>
              <a:t>pray </a:t>
            </a:r>
            <a:r>
              <a:rPr lang="en-GB" sz="2400" b="1" dirty="0"/>
              <a:t>for </a:t>
            </a:r>
            <a:r>
              <a:rPr lang="en-GB" sz="2400" b="1" dirty="0" smtClean="0"/>
              <a:t>those </a:t>
            </a:r>
            <a:r>
              <a:rPr lang="en-GB" sz="2400" b="1" dirty="0"/>
              <a:t>who persecute us. </a:t>
            </a:r>
            <a:endParaRPr lang="en-GB" sz="2400" b="1" dirty="0" smtClean="0"/>
          </a:p>
          <a:p>
            <a:r>
              <a:rPr lang="en-GB" sz="2400" b="1" dirty="0" smtClean="0"/>
              <a:t>For </a:t>
            </a:r>
            <a:r>
              <a:rPr lang="en-GB" sz="2400" b="1" dirty="0"/>
              <a:t>love will conquer </a:t>
            </a:r>
            <a:endParaRPr lang="en-GB" sz="2400" b="1" dirty="0" smtClean="0"/>
          </a:p>
          <a:p>
            <a:r>
              <a:rPr lang="en-GB" sz="2400" b="1" dirty="0" smtClean="0"/>
              <a:t>and </a:t>
            </a:r>
            <a:r>
              <a:rPr lang="en-GB" sz="2400" b="1" dirty="0"/>
              <a:t>will endure for all eternity. </a:t>
            </a:r>
            <a:endParaRPr lang="en-GB" sz="2400" b="1" dirty="0" smtClean="0"/>
          </a:p>
          <a:p>
            <a:r>
              <a:rPr lang="en-GB" sz="2400" b="1" dirty="0" smtClean="0"/>
              <a:t>And </a:t>
            </a:r>
            <a:r>
              <a:rPr lang="en-GB" sz="2400" b="1" dirty="0"/>
              <a:t>happy are they who live </a:t>
            </a:r>
            <a:endParaRPr lang="en-GB" sz="2400" b="1" dirty="0" smtClean="0"/>
          </a:p>
          <a:p>
            <a:r>
              <a:rPr lang="en-GB" sz="2400" b="1" dirty="0" smtClean="0"/>
              <a:t>and </a:t>
            </a:r>
            <a:r>
              <a:rPr lang="en-GB" sz="2400" b="1" dirty="0"/>
              <a:t>die in God's love."</a:t>
            </a:r>
            <a:endParaRPr lang="en-GB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0192" y="1772816"/>
            <a:ext cx="2566479" cy="374278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32040" y="5865083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1943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117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450345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 Reading from the Gospel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611559" y="980728"/>
            <a:ext cx="7200801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baseline="30000" dirty="0"/>
              <a:t> </a:t>
            </a:r>
            <a:r>
              <a:rPr lang="en-GB" dirty="0" smtClean="0"/>
              <a:t>You </a:t>
            </a:r>
            <a:r>
              <a:rPr lang="en-GB" dirty="0"/>
              <a:t>have heard that it was said, </a:t>
            </a:r>
            <a:endParaRPr lang="en-GB" dirty="0" smtClean="0"/>
          </a:p>
          <a:p>
            <a:r>
              <a:rPr lang="en-GB" dirty="0" smtClean="0"/>
              <a:t>‘</a:t>
            </a:r>
            <a:r>
              <a:rPr lang="en-GB" dirty="0"/>
              <a:t>You shall love your </a:t>
            </a:r>
            <a:r>
              <a:rPr lang="en-GB" dirty="0" smtClean="0"/>
              <a:t>neighbour </a:t>
            </a:r>
            <a:r>
              <a:rPr lang="en-GB" dirty="0"/>
              <a:t>and hate your enemy.’ </a:t>
            </a:r>
            <a:endParaRPr lang="en-GB" dirty="0" smtClean="0"/>
          </a:p>
          <a:p>
            <a:endParaRPr lang="en-GB" b="1" baseline="30000" dirty="0"/>
          </a:p>
          <a:p>
            <a:r>
              <a:rPr lang="en-GB" b="1" baseline="30000" dirty="0"/>
              <a:t> </a:t>
            </a:r>
            <a:r>
              <a:rPr lang="en-GB" dirty="0"/>
              <a:t>But I say to </a:t>
            </a:r>
            <a:r>
              <a:rPr lang="en-GB" dirty="0" smtClean="0"/>
              <a:t>you: </a:t>
            </a:r>
            <a:r>
              <a:rPr lang="en-GB" dirty="0"/>
              <a:t>Love your enemies </a:t>
            </a:r>
            <a:endParaRPr lang="en-GB" dirty="0" smtClean="0"/>
          </a:p>
          <a:p>
            <a:r>
              <a:rPr lang="en-GB" dirty="0" smtClean="0"/>
              <a:t>and </a:t>
            </a:r>
            <a:r>
              <a:rPr lang="en-GB" dirty="0"/>
              <a:t>pray for those who persecute you, </a:t>
            </a:r>
            <a:endParaRPr lang="en-GB" dirty="0" smtClean="0"/>
          </a:p>
          <a:p>
            <a:r>
              <a:rPr lang="en-GB" dirty="0" smtClean="0"/>
              <a:t>so </a:t>
            </a:r>
            <a:r>
              <a:rPr lang="en-GB" dirty="0"/>
              <a:t>that you may be </a:t>
            </a:r>
            <a:r>
              <a:rPr lang="en-GB" dirty="0" smtClean="0"/>
              <a:t>children </a:t>
            </a:r>
            <a:r>
              <a:rPr lang="en-GB" dirty="0"/>
              <a:t>of your Father who is in heaven; 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for </a:t>
            </a:r>
            <a:r>
              <a:rPr lang="en-GB" dirty="0"/>
              <a:t>he makes his sun rise on the evil and on the good, </a:t>
            </a:r>
            <a:endParaRPr lang="en-GB" dirty="0" smtClean="0"/>
          </a:p>
          <a:p>
            <a:r>
              <a:rPr lang="en-GB" dirty="0" smtClean="0"/>
              <a:t>and </a:t>
            </a:r>
            <a:r>
              <a:rPr lang="en-GB" dirty="0"/>
              <a:t>sends rain on the just and on the unjust. </a:t>
            </a:r>
            <a:endParaRPr lang="en-GB" dirty="0" smtClean="0"/>
          </a:p>
          <a:p>
            <a:endParaRPr lang="en-GB" b="1" baseline="30000" dirty="0"/>
          </a:p>
          <a:p>
            <a:endParaRPr lang="en-GB" b="1" baseline="30000" dirty="0" smtClean="0"/>
          </a:p>
          <a:p>
            <a:r>
              <a:rPr lang="en-GB" b="1" baseline="30000" dirty="0"/>
              <a:t> </a:t>
            </a:r>
            <a:r>
              <a:rPr lang="en-GB" dirty="0"/>
              <a:t>For if you love those who love you, what reward have you? </a:t>
            </a:r>
            <a:endParaRPr lang="en-GB" dirty="0" smtClean="0"/>
          </a:p>
          <a:p>
            <a:r>
              <a:rPr lang="en-GB" dirty="0" smtClean="0"/>
              <a:t>Do </a:t>
            </a:r>
            <a:r>
              <a:rPr lang="en-GB" dirty="0"/>
              <a:t>not even the tax collectors do the same? </a:t>
            </a:r>
            <a:endParaRPr lang="en-GB" dirty="0" smtClean="0"/>
          </a:p>
          <a:p>
            <a:endParaRPr lang="en-GB" b="1" baseline="30000" dirty="0"/>
          </a:p>
          <a:p>
            <a:endParaRPr lang="en-GB" b="1" baseline="30000" dirty="0" smtClean="0"/>
          </a:p>
          <a:p>
            <a:r>
              <a:rPr lang="en-GB" b="1" baseline="30000" dirty="0"/>
              <a:t> </a:t>
            </a:r>
            <a:r>
              <a:rPr lang="en-GB" dirty="0"/>
              <a:t>And if you </a:t>
            </a:r>
            <a:r>
              <a:rPr lang="en-GB" dirty="0" smtClean="0"/>
              <a:t>greet </a:t>
            </a:r>
            <a:r>
              <a:rPr lang="en-GB" dirty="0"/>
              <a:t>only your </a:t>
            </a:r>
            <a:r>
              <a:rPr lang="en-GB" dirty="0" smtClean="0"/>
              <a:t>brothers and sisters, </a:t>
            </a:r>
          </a:p>
          <a:p>
            <a:r>
              <a:rPr lang="en-GB" dirty="0" smtClean="0"/>
              <a:t>what </a:t>
            </a:r>
            <a:r>
              <a:rPr lang="en-GB" dirty="0"/>
              <a:t>more are you doing than others? </a:t>
            </a:r>
            <a:endParaRPr lang="en-GB" dirty="0" smtClean="0"/>
          </a:p>
          <a:p>
            <a:r>
              <a:rPr lang="en-GB" dirty="0" smtClean="0"/>
              <a:t>Do </a:t>
            </a:r>
            <a:r>
              <a:rPr lang="en-GB" dirty="0"/>
              <a:t>not even the Gentiles do the same? </a:t>
            </a:r>
            <a:endParaRPr lang="en-GB" dirty="0" smtClean="0"/>
          </a:p>
          <a:p>
            <a:endParaRPr lang="en-GB" b="1" baseline="30000" dirty="0"/>
          </a:p>
          <a:p>
            <a:r>
              <a:rPr lang="en-GB" dirty="0" smtClean="0"/>
              <a:t>You</a:t>
            </a:r>
            <a:r>
              <a:rPr lang="en-GB" dirty="0"/>
              <a:t>, therefore, must be perfect, as your heavenly Father is perfect</a:t>
            </a:r>
            <a:r>
              <a:rPr lang="en-GB" dirty="0" smtClean="0"/>
              <a:t>.         </a:t>
            </a:r>
          </a:p>
          <a:p>
            <a:r>
              <a:rPr lang="en-GB" i="1" dirty="0" smtClean="0"/>
              <a:t>					</a:t>
            </a:r>
          </a:p>
          <a:p>
            <a:pPr algn="ctr"/>
            <a:r>
              <a:rPr lang="en-GB" i="1" dirty="0"/>
              <a:t>	</a:t>
            </a:r>
            <a:r>
              <a:rPr lang="en-GB" i="1" dirty="0" smtClean="0"/>
              <a:t>				Matthew  </a:t>
            </a:r>
            <a:r>
              <a:rPr lang="en-GB" i="1" dirty="0"/>
              <a:t>5: 44-48</a:t>
            </a:r>
          </a:p>
          <a:p>
            <a:pPr algn="ctr"/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49406" y="1859957"/>
            <a:ext cx="1025236" cy="2632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2997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36712"/>
            <a:ext cx="6816757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858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548680"/>
            <a:ext cx="7992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A message </a:t>
            </a:r>
            <a:r>
              <a:rPr lang="en-GB" sz="2000" b="1" dirty="0"/>
              <a:t>from Michael </a:t>
            </a:r>
            <a:r>
              <a:rPr lang="en-GB" sz="2000" b="1" dirty="0" smtClean="0"/>
              <a:t>Huber-</a:t>
            </a:r>
            <a:r>
              <a:rPr lang="en-GB" sz="2000" b="1" dirty="0" err="1" smtClean="0"/>
              <a:t>Kirchberger</a:t>
            </a:r>
            <a:r>
              <a:rPr lang="en-GB" sz="2000" b="1" dirty="0" smtClean="0"/>
              <a:t> of Pax Christi Austria</a:t>
            </a:r>
            <a:endParaRPr lang="en-GB" sz="2000" b="1" dirty="0"/>
          </a:p>
        </p:txBody>
      </p:sp>
      <p:sp>
        <p:nvSpPr>
          <p:cNvPr id="3" name="Rectangle 2"/>
          <p:cNvSpPr/>
          <p:nvPr/>
        </p:nvSpPr>
        <p:spPr>
          <a:xfrm>
            <a:off x="1043608" y="1172316"/>
            <a:ext cx="669674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The first time I heard </a:t>
            </a:r>
            <a:r>
              <a:rPr lang="en-GB" dirty="0" smtClean="0"/>
              <a:t>about </a:t>
            </a:r>
            <a:r>
              <a:rPr lang="en-GB" dirty="0"/>
              <a:t>Franz </a:t>
            </a:r>
            <a:r>
              <a:rPr lang="en-GB" dirty="0" smtClean="0"/>
              <a:t>Jägerstätter was </a:t>
            </a:r>
            <a:r>
              <a:rPr lang="en-GB" dirty="0"/>
              <a:t>when I was still </a:t>
            </a:r>
            <a:r>
              <a:rPr lang="en-GB" dirty="0" smtClean="0"/>
              <a:t>at school. My Religion teacher told me about him.  </a:t>
            </a:r>
          </a:p>
          <a:p>
            <a:endParaRPr lang="en-GB" dirty="0"/>
          </a:p>
          <a:p>
            <a:r>
              <a:rPr lang="en-GB" dirty="0"/>
              <a:t>Franz </a:t>
            </a:r>
            <a:r>
              <a:rPr lang="en-GB" dirty="0" err="1"/>
              <a:t>Jägers</a:t>
            </a:r>
            <a:r>
              <a:rPr lang="en-GB" dirty="0"/>
              <a:t> </a:t>
            </a:r>
            <a:r>
              <a:rPr lang="en-GB" dirty="0" err="1"/>
              <a:t>statt</a:t>
            </a:r>
            <a:r>
              <a:rPr lang="en-GB" dirty="0"/>
              <a:t> </a:t>
            </a:r>
            <a:r>
              <a:rPr lang="en-GB" dirty="0" err="1"/>
              <a:t>er</a:t>
            </a:r>
            <a:r>
              <a:rPr lang="en-GB" dirty="0"/>
              <a:t> is a role model for somebody following </a:t>
            </a:r>
            <a:r>
              <a:rPr lang="en-GB" dirty="0" smtClean="0"/>
              <a:t>their </a:t>
            </a:r>
            <a:r>
              <a:rPr lang="en-GB" dirty="0"/>
              <a:t>conscience. 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He </a:t>
            </a:r>
            <a:r>
              <a:rPr lang="en-GB" dirty="0"/>
              <a:t>is also somebody who can show us </a:t>
            </a:r>
            <a:r>
              <a:rPr lang="en-GB" dirty="0" smtClean="0"/>
              <a:t>how to </a:t>
            </a:r>
            <a:r>
              <a:rPr lang="en-GB" dirty="0"/>
              <a:t>follow a cause against mainstream </a:t>
            </a:r>
            <a:r>
              <a:rPr lang="en-GB" dirty="0" smtClean="0"/>
              <a:t>opinion, </a:t>
            </a:r>
            <a:r>
              <a:rPr lang="en-GB" dirty="0"/>
              <a:t>to keep on thinking the right thing. 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For </a:t>
            </a:r>
            <a:r>
              <a:rPr lang="en-GB" dirty="0"/>
              <a:t>that he can also be a model for today in </a:t>
            </a:r>
            <a:r>
              <a:rPr lang="en-GB" dirty="0" smtClean="0"/>
              <a:t>other cases where we are </a:t>
            </a:r>
            <a:r>
              <a:rPr lang="en-GB" dirty="0"/>
              <a:t>fighting against an unjust </a:t>
            </a:r>
            <a:r>
              <a:rPr lang="en-GB" dirty="0" smtClean="0"/>
              <a:t>government.</a:t>
            </a:r>
          </a:p>
          <a:p>
            <a:endParaRPr lang="en-GB" dirty="0"/>
          </a:p>
          <a:p>
            <a:r>
              <a:rPr lang="en-GB" dirty="0" smtClean="0"/>
              <a:t>			</a:t>
            </a:r>
          </a:p>
          <a:p>
            <a:pPr algn="r"/>
            <a:r>
              <a:rPr lang="en-GB" dirty="0" smtClean="0"/>
              <a:t>Mag</a:t>
            </a:r>
            <a:r>
              <a:rPr lang="en-GB" dirty="0"/>
              <a:t>. Michael Huber-</a:t>
            </a:r>
            <a:r>
              <a:rPr lang="en-GB" dirty="0" err="1"/>
              <a:t>Kirchberger</a:t>
            </a:r>
            <a:endParaRPr lang="en-GB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3648" y="4653136"/>
            <a:ext cx="1990725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9169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5936" y="260649"/>
            <a:ext cx="4608512" cy="307234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9992" y="3597020"/>
            <a:ext cx="4104456" cy="273630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3573188"/>
            <a:ext cx="4175951" cy="27839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11960" y="352881"/>
            <a:ext cx="386197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Lecture on Sister </a:t>
            </a:r>
            <a:r>
              <a:rPr lang="en-GB" sz="1600" dirty="0" err="1" smtClean="0"/>
              <a:t>Restituta</a:t>
            </a:r>
            <a:r>
              <a:rPr lang="en-GB" sz="1600" dirty="0" smtClean="0"/>
              <a:t> Kafka, another martyr during the Nazi regime</a:t>
            </a:r>
            <a:endParaRPr lang="en-GB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4594773" y="5949041"/>
            <a:ext cx="3096344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dirty="0"/>
              <a:t>Outside </a:t>
            </a:r>
            <a:r>
              <a:rPr lang="en-GB" sz="1600" dirty="0" smtClean="0"/>
              <a:t>the Jägerstätter </a:t>
            </a:r>
            <a:r>
              <a:rPr lang="en-GB" sz="1600" dirty="0"/>
              <a:t>house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3938" y="3648068"/>
            <a:ext cx="3998021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A meeting between Austrians and Italians – bridging the language gap</a:t>
            </a:r>
            <a:endParaRPr lang="en-GB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890464" y="752990"/>
            <a:ext cx="22322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José Ignacio Davila</a:t>
            </a:r>
          </a:p>
        </p:txBody>
      </p:sp>
    </p:spTree>
    <p:extLst>
      <p:ext uri="{BB962C8B-B14F-4D97-AF65-F5344CB8AC3E}">
        <p14:creationId xmlns:p14="http://schemas.microsoft.com/office/powerpoint/2010/main" val="71586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980728"/>
            <a:ext cx="7056784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/>
              <a:t>Sharing our own thoughts about the influence of </a:t>
            </a:r>
          </a:p>
          <a:p>
            <a:endParaRPr lang="en-GB" sz="3200" dirty="0"/>
          </a:p>
          <a:p>
            <a:pPr algn="ctr"/>
            <a:r>
              <a:rPr lang="en-GB" sz="3200" dirty="0" smtClean="0"/>
              <a:t>Franz </a:t>
            </a:r>
            <a:r>
              <a:rPr lang="en-US" sz="3200" dirty="0" smtClean="0"/>
              <a:t>Jägerstätter </a:t>
            </a:r>
            <a:endParaRPr lang="en-GB" sz="3200" dirty="0"/>
          </a:p>
          <a:p>
            <a:r>
              <a:rPr lang="en-GB" dirty="0" smtClean="0"/>
              <a:t>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543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</TotalTime>
  <Words>331</Words>
  <Application>Microsoft Office PowerPoint</Application>
  <PresentationFormat>On-screen Show (4:3)</PresentationFormat>
  <Paragraphs>137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Blessed Franz Jägerstätter  Commemorating his  Life and Witness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Franz Jagerstatter</dc:title>
  <dc:creator>Director Paxchristi</dc:creator>
  <cp:lastModifiedBy>Director Paxchristi</cp:lastModifiedBy>
  <cp:revision>28</cp:revision>
  <cp:lastPrinted>2020-08-09T15:43:27Z</cp:lastPrinted>
  <dcterms:created xsi:type="dcterms:W3CDTF">2020-07-12T13:15:29Z</dcterms:created>
  <dcterms:modified xsi:type="dcterms:W3CDTF">2020-08-10T12:12:21Z</dcterms:modified>
</cp:coreProperties>
</file>