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1" r:id="rId4"/>
    <p:sldId id="259" r:id="rId5"/>
    <p:sldId id="269" r:id="rId6"/>
    <p:sldId id="268" r:id="rId7"/>
    <p:sldId id="267" r:id="rId8"/>
    <p:sldId id="262" r:id="rId9"/>
    <p:sldId id="264"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7E80C200-A0B8-43CB-B384-835962F71008}" type="datetimeFigureOut">
              <a:rPr lang="en-GB" smtClean="0"/>
              <a:t>07/08/2020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1891425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80C200-A0B8-43CB-B384-835962F71008}" type="datetimeFigureOut">
              <a:rPr lang="en-GB" smtClean="0"/>
              <a:t>07/08/2020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14878970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80C200-A0B8-43CB-B384-835962F71008}" type="datetimeFigureOut">
              <a:rPr lang="en-GB" smtClean="0"/>
              <a:t>07/08/2020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2173070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7E80C200-A0B8-43CB-B384-835962F71008}" type="datetimeFigureOut">
              <a:rPr lang="en-GB" smtClean="0"/>
              <a:t>07/08/2020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6667877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E80C200-A0B8-43CB-B384-835962F71008}" type="datetimeFigureOut">
              <a:rPr lang="en-GB" smtClean="0"/>
              <a:t>07/08/2020</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1569792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7E80C200-A0B8-43CB-B384-835962F71008}" type="datetimeFigureOut">
              <a:rPr lang="en-GB" smtClean="0"/>
              <a:t>07/08/2020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2600509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7E80C200-A0B8-43CB-B384-835962F71008}" type="datetimeFigureOut">
              <a:rPr lang="en-GB" smtClean="0"/>
              <a:t>07/08/2020</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20913112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7E80C200-A0B8-43CB-B384-835962F71008}" type="datetimeFigureOut">
              <a:rPr lang="en-GB" smtClean="0"/>
              <a:t>07/08/2020</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24910228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E80C200-A0B8-43CB-B384-835962F71008}" type="datetimeFigureOut">
              <a:rPr lang="en-GB" smtClean="0"/>
              <a:t>07/08/2020</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32249293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80C200-A0B8-43CB-B384-835962F71008}" type="datetimeFigureOut">
              <a:rPr lang="en-GB" smtClean="0"/>
              <a:t>07/08/2020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382311686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E80C200-A0B8-43CB-B384-835962F71008}" type="datetimeFigureOut">
              <a:rPr lang="en-GB" smtClean="0"/>
              <a:t>07/08/2020</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D8FDC53-5FA2-4B0D-A04D-6C5F4B036CBF}" type="slidenum">
              <a:rPr lang="en-GB" smtClean="0"/>
              <a:t>‹#›</a:t>
            </a:fld>
            <a:endParaRPr lang="en-GB"/>
          </a:p>
        </p:txBody>
      </p:sp>
    </p:spTree>
    <p:extLst>
      <p:ext uri="{BB962C8B-B14F-4D97-AF65-F5344CB8AC3E}">
        <p14:creationId xmlns:p14="http://schemas.microsoft.com/office/powerpoint/2010/main" val="17999733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E80C200-A0B8-43CB-B384-835962F71008}" type="datetimeFigureOut">
              <a:rPr lang="en-GB" smtClean="0"/>
              <a:t>07/08/2020</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8FDC53-5FA2-4B0D-A04D-6C5F4B036CBF}" type="slidenum">
              <a:rPr lang="en-GB" smtClean="0"/>
              <a:t>‹#›</a:t>
            </a:fld>
            <a:endParaRPr lang="en-GB"/>
          </a:p>
        </p:txBody>
      </p:sp>
    </p:spTree>
    <p:extLst>
      <p:ext uri="{BB962C8B-B14F-4D97-AF65-F5344CB8AC3E}">
        <p14:creationId xmlns:p14="http://schemas.microsoft.com/office/powerpoint/2010/main" val="15633786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We Remember Hiroshima</a:t>
            </a:r>
            <a:br>
              <a:rPr lang="en-GB" b="1" dirty="0" smtClean="0"/>
            </a:br>
            <a:r>
              <a:rPr lang="en-GB" b="1" dirty="0" smtClean="0"/>
              <a:t>We Remember Nagasaki</a:t>
            </a:r>
            <a:endParaRPr lang="en-GB" b="1" dirty="0"/>
          </a:p>
        </p:txBody>
      </p:sp>
      <p:sp>
        <p:nvSpPr>
          <p:cNvPr id="3" name="Subtitle 2"/>
          <p:cNvSpPr>
            <a:spLocks noGrp="1"/>
          </p:cNvSpPr>
          <p:nvPr>
            <p:ph type="subTitle" idx="1"/>
          </p:nvPr>
        </p:nvSpPr>
        <p:spPr>
          <a:xfrm>
            <a:off x="1371600" y="3886200"/>
            <a:ext cx="6400800" cy="982960"/>
          </a:xfrm>
        </p:spPr>
        <p:txBody>
          <a:bodyPr/>
          <a:lstStyle/>
          <a:p>
            <a:r>
              <a:rPr lang="en-GB" b="1" dirty="0" smtClean="0">
                <a:solidFill>
                  <a:schemeClr val="accent3"/>
                </a:solidFill>
              </a:rPr>
              <a:t>75 years of nuclear weapons</a:t>
            </a:r>
            <a:endParaRPr lang="en-GB" b="1" dirty="0">
              <a:solidFill>
                <a:schemeClr val="accent3"/>
              </a:solidFill>
            </a:endParaRPr>
          </a:p>
        </p:txBody>
      </p:sp>
    </p:spTree>
    <p:extLst>
      <p:ext uri="{BB962C8B-B14F-4D97-AF65-F5344CB8AC3E}">
        <p14:creationId xmlns:p14="http://schemas.microsoft.com/office/powerpoint/2010/main" val="14581880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Isaiah 40:31</a:t>
            </a:r>
            <a:endParaRPr lang="en-GB" dirty="0"/>
          </a:p>
        </p:txBody>
      </p:sp>
      <p:sp>
        <p:nvSpPr>
          <p:cNvPr id="3" name="Content Placeholder 2"/>
          <p:cNvSpPr>
            <a:spLocks noGrp="1"/>
          </p:cNvSpPr>
          <p:nvPr>
            <p:ph idx="1"/>
          </p:nvPr>
        </p:nvSpPr>
        <p:spPr>
          <a:xfrm>
            <a:off x="467544" y="1326502"/>
            <a:ext cx="4608512" cy="4799661"/>
          </a:xfrm>
        </p:spPr>
        <p:txBody>
          <a:bodyPr>
            <a:normAutofit/>
          </a:bodyPr>
          <a:lstStyle/>
          <a:p>
            <a:pPr marL="0" indent="0">
              <a:buNone/>
            </a:pPr>
            <a:r>
              <a:rPr lang="en-GB" dirty="0" smtClean="0"/>
              <a:t>But </a:t>
            </a:r>
            <a:r>
              <a:rPr lang="en-GB" dirty="0"/>
              <a:t>those who hope in the </a:t>
            </a:r>
            <a:r>
              <a:rPr lang="en-GB" dirty="0" smtClean="0"/>
              <a:t>Lord </a:t>
            </a:r>
            <a:r>
              <a:rPr lang="en-GB" dirty="0"/>
              <a:t>will renew their strength. </a:t>
            </a:r>
            <a:endParaRPr lang="en-GB" dirty="0" smtClean="0"/>
          </a:p>
          <a:p>
            <a:pPr marL="0" indent="0">
              <a:buNone/>
            </a:pPr>
            <a:r>
              <a:rPr lang="en-GB" dirty="0" smtClean="0"/>
              <a:t>They </a:t>
            </a:r>
            <a:r>
              <a:rPr lang="en-GB" dirty="0"/>
              <a:t>will soar on wings like eagles; </a:t>
            </a:r>
            <a:endParaRPr lang="en-GB" dirty="0" smtClean="0"/>
          </a:p>
          <a:p>
            <a:pPr marL="0" indent="0">
              <a:buNone/>
            </a:pPr>
            <a:r>
              <a:rPr lang="en-GB" dirty="0" smtClean="0"/>
              <a:t>they </a:t>
            </a:r>
            <a:r>
              <a:rPr lang="en-GB" dirty="0"/>
              <a:t>will run and not grow </a:t>
            </a:r>
            <a:r>
              <a:rPr lang="en-GB" dirty="0" smtClean="0"/>
              <a:t>weary; </a:t>
            </a:r>
          </a:p>
          <a:p>
            <a:pPr marL="0" indent="0">
              <a:buNone/>
            </a:pPr>
            <a:r>
              <a:rPr lang="en-GB" dirty="0" smtClean="0"/>
              <a:t>they </a:t>
            </a:r>
            <a:r>
              <a:rPr lang="en-GB" dirty="0"/>
              <a:t>will walk and not be faint.</a:t>
            </a:r>
          </a:p>
        </p:txBody>
      </p:sp>
      <p:pic>
        <p:nvPicPr>
          <p:cNvPr id="1026" name="Picture 2"/>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5220072" y="1326502"/>
            <a:ext cx="3528392" cy="523966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56001211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827584" y="620688"/>
            <a:ext cx="7016824" cy="5976664"/>
          </a:xfrm>
        </p:spPr>
        <p:txBody>
          <a:bodyPr>
            <a:normAutofit fontScale="85000" lnSpcReduction="20000"/>
          </a:bodyPr>
          <a:lstStyle/>
          <a:p>
            <a:pPr algn="l"/>
            <a:r>
              <a:rPr lang="en-GB" dirty="0">
                <a:solidFill>
                  <a:schemeClr val="tx1"/>
                </a:solidFill>
              </a:rPr>
              <a:t>Nuclear war has nothing good. Whether you win or lose, it leaves </a:t>
            </a:r>
            <a:r>
              <a:rPr lang="en-GB" dirty="0" smtClean="0">
                <a:solidFill>
                  <a:schemeClr val="tx1"/>
                </a:solidFill>
              </a:rPr>
              <a:t>you </a:t>
            </a:r>
            <a:r>
              <a:rPr lang="en-GB" dirty="0">
                <a:solidFill>
                  <a:schemeClr val="tx1"/>
                </a:solidFill>
              </a:rPr>
              <a:t>feeling futile with only your rage and with fear about the aftereffects of </a:t>
            </a:r>
            <a:r>
              <a:rPr lang="en-GB" dirty="0" smtClean="0">
                <a:solidFill>
                  <a:schemeClr val="tx1"/>
                </a:solidFill>
              </a:rPr>
              <a:t> </a:t>
            </a:r>
            <a:r>
              <a:rPr lang="en-GB" dirty="0">
                <a:solidFill>
                  <a:schemeClr val="tx1"/>
                </a:solidFill>
              </a:rPr>
              <a:t>radioactivity. The survivors have to live with this fear. At times I have thought I should have died then, it would have been better. But I must live for the sake of the people, all the people who lost their lives then. </a:t>
            </a:r>
            <a:endParaRPr lang="en-GB" dirty="0" smtClean="0">
              <a:solidFill>
                <a:schemeClr val="tx1"/>
              </a:solidFill>
            </a:endParaRPr>
          </a:p>
          <a:p>
            <a:pPr algn="l"/>
            <a:r>
              <a:rPr lang="en-GB" dirty="0" smtClean="0">
                <a:solidFill>
                  <a:schemeClr val="tx1"/>
                </a:solidFill>
              </a:rPr>
              <a:t>So </a:t>
            </a:r>
            <a:r>
              <a:rPr lang="en-GB" dirty="0">
                <a:solidFill>
                  <a:schemeClr val="tx1"/>
                </a:solidFill>
              </a:rPr>
              <a:t>I relate my experiences hoping that my talk would discourage people from making war. Our experience must not forgotten. What we believed in during the war turned out to be worth nothing. We don't know to whom we should turn our rage. I went through hell on </a:t>
            </a:r>
            <a:r>
              <a:rPr lang="en-GB" dirty="0" smtClean="0">
                <a:solidFill>
                  <a:schemeClr val="tx1"/>
                </a:solidFill>
              </a:rPr>
              <a:t>earth. </a:t>
            </a:r>
            <a:r>
              <a:rPr lang="en-GB" dirty="0">
                <a:solidFill>
                  <a:schemeClr val="tx1"/>
                </a:solidFill>
              </a:rPr>
              <a:t>Hiroshima should not be repeated again</a:t>
            </a:r>
            <a:r>
              <a:rPr lang="en-GB" dirty="0" smtClean="0">
                <a:solidFill>
                  <a:schemeClr val="tx1"/>
                </a:solidFill>
              </a:rPr>
              <a:t>.</a:t>
            </a:r>
          </a:p>
          <a:p>
            <a:endParaRPr lang="en-GB" dirty="0" smtClean="0">
              <a:solidFill>
                <a:schemeClr val="tx1"/>
              </a:solidFill>
            </a:endParaRPr>
          </a:p>
          <a:p>
            <a:r>
              <a:rPr lang="en-GB" sz="2600" i="1" dirty="0" smtClean="0">
                <a:solidFill>
                  <a:schemeClr val="tx1"/>
                </a:solidFill>
              </a:rPr>
              <a:t>From the testimony of Hiroshima survivor, </a:t>
            </a:r>
            <a:r>
              <a:rPr lang="en-GB" sz="2600" i="1" dirty="0">
                <a:solidFill>
                  <a:schemeClr val="tx1"/>
                </a:solidFill>
              </a:rPr>
              <a:t>Toshiko </a:t>
            </a:r>
            <a:r>
              <a:rPr lang="en-GB" sz="2600" i="1" dirty="0" smtClean="0">
                <a:solidFill>
                  <a:schemeClr val="tx1"/>
                </a:solidFill>
              </a:rPr>
              <a:t>Saeki</a:t>
            </a:r>
            <a:endParaRPr lang="en-GB" dirty="0" smtClean="0"/>
          </a:p>
          <a:p>
            <a:endParaRPr lang="en-GB" dirty="0"/>
          </a:p>
        </p:txBody>
      </p:sp>
    </p:spTree>
    <p:extLst>
      <p:ext uri="{BB962C8B-B14F-4D97-AF65-F5344CB8AC3E}">
        <p14:creationId xmlns:p14="http://schemas.microsoft.com/office/powerpoint/2010/main" val="41784994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6012160" y="728815"/>
            <a:ext cx="2581703" cy="179577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147" name="Picture 3"/>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004761" y="3645024"/>
            <a:ext cx="2797454" cy="182112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extBox 1"/>
          <p:cNvSpPr txBox="1"/>
          <p:nvPr/>
        </p:nvSpPr>
        <p:spPr>
          <a:xfrm>
            <a:off x="340474" y="728815"/>
            <a:ext cx="5537217" cy="5940088"/>
          </a:xfrm>
          <a:prstGeom prst="rect">
            <a:avLst/>
          </a:prstGeom>
          <a:noFill/>
        </p:spPr>
        <p:txBody>
          <a:bodyPr wrap="square" rtlCol="0">
            <a:spAutoFit/>
          </a:bodyPr>
          <a:lstStyle/>
          <a:p>
            <a:r>
              <a:rPr lang="en-GB" sz="2000" dirty="0" smtClean="0">
                <a:latin typeface="+mj-lt"/>
              </a:rPr>
              <a:t>This </a:t>
            </a:r>
            <a:r>
              <a:rPr lang="en-GB" sz="2000" dirty="0">
                <a:latin typeface="+mj-lt"/>
              </a:rPr>
              <a:t>place makes us deeply aware of the pain and horror that we human beings are capable of inflicting upon one another. </a:t>
            </a:r>
            <a:endParaRPr lang="en-GB" sz="2000" dirty="0" smtClean="0">
              <a:latin typeface="+mj-lt"/>
            </a:endParaRPr>
          </a:p>
          <a:p>
            <a:endParaRPr lang="en-GB" sz="2000" dirty="0">
              <a:latin typeface="+mj-lt"/>
            </a:endParaRPr>
          </a:p>
          <a:p>
            <a:r>
              <a:rPr lang="en-GB" sz="2000" dirty="0" smtClean="0">
                <a:latin typeface="+mj-lt"/>
              </a:rPr>
              <a:t>The </a:t>
            </a:r>
            <a:r>
              <a:rPr lang="en-GB" sz="2000" dirty="0">
                <a:latin typeface="+mj-lt"/>
              </a:rPr>
              <a:t>damaged cross and statue of Our Lady recently discovered in the Cathedral of Nagasaki remind us once more of the unspeakable horror suffered in the flesh by the victims of the bombing and their families.</a:t>
            </a:r>
          </a:p>
          <a:p>
            <a:endParaRPr lang="en-GB" sz="2000" dirty="0">
              <a:latin typeface="+mj-lt"/>
            </a:endParaRPr>
          </a:p>
          <a:p>
            <a:r>
              <a:rPr lang="en-GB" sz="2000" dirty="0">
                <a:latin typeface="+mj-lt"/>
              </a:rPr>
              <a:t>One of the deepest longings of the human heart is for security, peace and stability. </a:t>
            </a:r>
            <a:endParaRPr lang="en-GB" sz="2000" dirty="0" smtClean="0">
              <a:latin typeface="+mj-lt"/>
            </a:endParaRPr>
          </a:p>
          <a:p>
            <a:endParaRPr lang="en-GB" sz="2000" dirty="0">
              <a:latin typeface="+mj-lt"/>
            </a:endParaRPr>
          </a:p>
          <a:p>
            <a:r>
              <a:rPr lang="en-GB" sz="2000" dirty="0" smtClean="0">
                <a:latin typeface="+mj-lt"/>
              </a:rPr>
              <a:t>The </a:t>
            </a:r>
            <a:r>
              <a:rPr lang="en-GB" sz="2000" dirty="0">
                <a:latin typeface="+mj-lt"/>
              </a:rPr>
              <a:t>possession of nuclear and other weapons of mass destruction is not the answer to this desire; indeed they seem always to thwart it. 			</a:t>
            </a:r>
            <a:endParaRPr lang="en-GB" sz="2000" dirty="0" smtClean="0">
              <a:latin typeface="+mj-lt"/>
            </a:endParaRPr>
          </a:p>
          <a:p>
            <a:endParaRPr lang="en-GB" sz="2000" i="1" dirty="0">
              <a:latin typeface="+mj-lt"/>
            </a:endParaRPr>
          </a:p>
          <a:p>
            <a:r>
              <a:rPr lang="en-GB" sz="2000" i="1" dirty="0" smtClean="0">
                <a:latin typeface="+mj-lt"/>
              </a:rPr>
              <a:t>			</a:t>
            </a:r>
            <a:r>
              <a:rPr lang="en-GB" sz="1400" i="1" dirty="0" smtClean="0">
                <a:latin typeface="+mj-lt"/>
              </a:rPr>
              <a:t>Pope </a:t>
            </a:r>
            <a:r>
              <a:rPr lang="en-GB" sz="1400" i="1" dirty="0">
                <a:latin typeface="+mj-lt"/>
              </a:rPr>
              <a:t>Francis, </a:t>
            </a:r>
            <a:r>
              <a:rPr lang="en-GB" sz="1400" i="1" dirty="0" smtClean="0">
                <a:latin typeface="+mj-lt"/>
              </a:rPr>
              <a:t>Nagasaki, </a:t>
            </a:r>
            <a:r>
              <a:rPr lang="en-GB" sz="1400" i="1" dirty="0">
                <a:latin typeface="+mj-lt"/>
              </a:rPr>
              <a:t>2019</a:t>
            </a:r>
          </a:p>
        </p:txBody>
      </p:sp>
    </p:spTree>
    <p:extLst>
      <p:ext uri="{BB962C8B-B14F-4D97-AF65-F5344CB8AC3E}">
        <p14:creationId xmlns:p14="http://schemas.microsoft.com/office/powerpoint/2010/main" val="261907624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764704"/>
            <a:ext cx="7772400" cy="1470025"/>
          </a:xfrm>
        </p:spPr>
        <p:txBody>
          <a:bodyPr/>
          <a:lstStyle/>
          <a:p>
            <a:r>
              <a:rPr lang="en-GB" dirty="0" smtClean="0"/>
              <a:t>Sharing how we are feeling</a:t>
            </a:r>
            <a:endParaRPr lang="en-GB"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664" y="2290711"/>
            <a:ext cx="2609850" cy="1752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AutoShape 5" descr="Just another WordPress site | Theology, Anti christianity, Pope ..."/>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3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99293" y="2290711"/>
            <a:ext cx="3000375"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1"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81200" y="4637290"/>
            <a:ext cx="2857500" cy="1600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32" name="Picture 8"/>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66030" y="4040713"/>
            <a:ext cx="1866900" cy="2457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010443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404664"/>
            <a:ext cx="8229600" cy="2146250"/>
          </a:xfrm>
        </p:spPr>
        <p:txBody>
          <a:bodyPr>
            <a:normAutofit/>
          </a:bodyPr>
          <a:lstStyle/>
          <a:p>
            <a:r>
              <a:rPr lang="en-GB" dirty="0"/>
              <a:t>Praying the Novena with the Congregation of the Sisters of St Joseph of Peace</a:t>
            </a:r>
          </a:p>
        </p:txBody>
      </p:sp>
      <p:sp>
        <p:nvSpPr>
          <p:cNvPr id="3" name="Content Placeholder 2"/>
          <p:cNvSpPr>
            <a:spLocks noGrp="1"/>
          </p:cNvSpPr>
          <p:nvPr>
            <p:ph idx="1"/>
          </p:nvPr>
        </p:nvSpPr>
        <p:spPr>
          <a:xfrm>
            <a:off x="467544" y="2852936"/>
            <a:ext cx="8229600" cy="2332856"/>
          </a:xfrm>
        </p:spPr>
        <p:txBody>
          <a:bodyPr>
            <a:normAutofit fontScale="92500" lnSpcReduction="10000"/>
          </a:bodyPr>
          <a:lstStyle/>
          <a:p>
            <a:pPr marL="0" indent="0">
              <a:buNone/>
            </a:pPr>
            <a:r>
              <a:rPr lang="en-GB" dirty="0"/>
              <a:t>We pray for all who suffer the violence of poverty, may the billions wasted on nuclear weapons be redirected to health, education, housing and the </a:t>
            </a:r>
            <a:r>
              <a:rPr lang="en-GB" dirty="0" smtClean="0"/>
              <a:t>environment.</a:t>
            </a:r>
          </a:p>
          <a:p>
            <a:pPr marL="0" indent="0">
              <a:buNone/>
            </a:pPr>
            <a:r>
              <a:rPr lang="en-GB" dirty="0"/>
              <a:t>	</a:t>
            </a:r>
            <a:r>
              <a:rPr lang="en-GB" dirty="0" smtClean="0"/>
              <a:t>					Amen</a:t>
            </a:r>
            <a:endParaRPr lang="en-GB" dirty="0"/>
          </a:p>
        </p:txBody>
      </p:sp>
    </p:spTree>
    <p:extLst>
      <p:ext uri="{BB962C8B-B14F-4D97-AF65-F5344CB8AC3E}">
        <p14:creationId xmlns:p14="http://schemas.microsoft.com/office/powerpoint/2010/main" val="225218794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Sharing our prayers</a:t>
            </a:r>
            <a:endParaRPr lang="en-GB" dirty="0"/>
          </a:p>
        </p:txBody>
      </p:sp>
      <p:pic>
        <p:nvPicPr>
          <p:cNvPr id="3074" name="Picture 2" descr="C:\Users\User\Pictures\Lois\cranesagain2.jpg"/>
          <p:cNvPicPr>
            <a:picLocks noGrp="1" noChangeAspect="1" noChangeArrowheads="1"/>
          </p:cNvPicPr>
          <p:nvPr>
            <p:ph idx="1"/>
          </p:nvPr>
        </p:nvPicPr>
        <p:blipFill>
          <a:blip r:embed="rId2" cstate="email">
            <a:extLst>
              <a:ext uri="{28A0092B-C50C-407E-A947-70E740481C1C}">
                <a14:useLocalDpi xmlns:a14="http://schemas.microsoft.com/office/drawing/2010/main"/>
              </a:ext>
            </a:extLst>
          </a:blip>
          <a:srcRect/>
          <a:stretch>
            <a:fillRect/>
          </a:stretch>
        </p:blipFill>
        <p:spPr bwMode="auto">
          <a:xfrm>
            <a:off x="1554691" y="1600200"/>
            <a:ext cx="6034617" cy="45259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37529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GB" dirty="0" smtClean="0"/>
              <a:t>Lord, </a:t>
            </a:r>
          </a:p>
          <a:p>
            <a:pPr marL="0" indent="0">
              <a:buNone/>
            </a:pPr>
            <a:r>
              <a:rPr lang="en-GB" dirty="0" smtClean="0"/>
              <a:t>Strengthen my determination to work for a world of peace and justice;</a:t>
            </a:r>
          </a:p>
          <a:p>
            <a:pPr marL="0" indent="0">
              <a:buNone/>
            </a:pPr>
            <a:r>
              <a:rPr lang="en-GB" dirty="0"/>
              <a:t>M</a:t>
            </a:r>
            <a:r>
              <a:rPr lang="en-GB" dirty="0" smtClean="0"/>
              <a:t>y conviction that whatever our nationality or race we are all global citizens, one in Christ;</a:t>
            </a:r>
          </a:p>
          <a:p>
            <a:pPr marL="0" indent="0">
              <a:buNone/>
            </a:pPr>
            <a:r>
              <a:rPr lang="en-GB" dirty="0" smtClean="0"/>
              <a:t>And my courage to challenge the powerful with the values of the Gospel. </a:t>
            </a:r>
          </a:p>
          <a:p>
            <a:pPr marL="0" indent="0">
              <a:buNone/>
            </a:pPr>
            <a:r>
              <a:rPr lang="en-GB" dirty="0" smtClean="0"/>
              <a:t>                                                                           Amen</a:t>
            </a:r>
            <a:endParaRPr lang="en-GB" dirty="0"/>
          </a:p>
        </p:txBody>
      </p:sp>
      <p:sp>
        <p:nvSpPr>
          <p:cNvPr id="4" name="Title 3"/>
          <p:cNvSpPr>
            <a:spLocks noGrp="1"/>
          </p:cNvSpPr>
          <p:nvPr>
            <p:ph type="title"/>
          </p:nvPr>
        </p:nvSpPr>
        <p:spPr/>
        <p:txBody>
          <a:bodyPr/>
          <a:lstStyle/>
          <a:p>
            <a:r>
              <a:rPr lang="en-GB" dirty="0" smtClean="0"/>
              <a:t>Pax Christi Daily Prayer</a:t>
            </a:r>
            <a:endParaRPr lang="en-GB" dirty="0"/>
          </a:p>
        </p:txBody>
      </p:sp>
    </p:spTree>
    <p:extLst>
      <p:ext uri="{BB962C8B-B14F-4D97-AF65-F5344CB8AC3E}">
        <p14:creationId xmlns:p14="http://schemas.microsoft.com/office/powerpoint/2010/main" val="13931260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Blessing</a:t>
            </a:r>
            <a:endParaRPr lang="en-GB" dirty="0"/>
          </a:p>
        </p:txBody>
      </p:sp>
      <p:sp>
        <p:nvSpPr>
          <p:cNvPr id="6" name="TextBox 1"/>
          <p:cNvSpPr txBox="1">
            <a:spLocks noChangeArrowheads="1"/>
          </p:cNvSpPr>
          <p:nvPr/>
        </p:nvSpPr>
        <p:spPr bwMode="auto">
          <a:xfrm>
            <a:off x="517429" y="1196752"/>
            <a:ext cx="4258344" cy="51398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charset="0"/>
              </a:defRPr>
            </a:lvl1pPr>
            <a:lvl2pPr marL="742950" indent="-285750">
              <a:defRPr>
                <a:solidFill>
                  <a:schemeClr val="tx1"/>
                </a:solidFill>
                <a:latin typeface="Arial" charset="0"/>
              </a:defRPr>
            </a:lvl2pPr>
            <a:lvl3pPr marL="1143000" indent="-228600">
              <a:defRPr>
                <a:solidFill>
                  <a:schemeClr val="tx1"/>
                </a:solidFill>
                <a:latin typeface="Arial" charset="0"/>
              </a:defRPr>
            </a:lvl3pPr>
            <a:lvl4pPr marL="1600200" indent="-228600">
              <a:defRPr>
                <a:solidFill>
                  <a:schemeClr val="tx1"/>
                </a:solidFill>
                <a:latin typeface="Arial" charset="0"/>
              </a:defRPr>
            </a:lvl4pPr>
            <a:lvl5pPr marL="2057400" indent="-22860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GB" sz="2800" dirty="0" smtClean="0">
                <a:latin typeface="+mn-lt"/>
              </a:rPr>
              <a:t>Deep </a:t>
            </a:r>
            <a:r>
              <a:rPr lang="en-GB" sz="2800" dirty="0">
                <a:latin typeface="+mn-lt"/>
              </a:rPr>
              <a:t>peace of the running wave to </a:t>
            </a:r>
            <a:r>
              <a:rPr lang="en-GB" sz="2800" dirty="0" smtClean="0">
                <a:latin typeface="+mn-lt"/>
              </a:rPr>
              <a:t>you</a:t>
            </a:r>
            <a:r>
              <a:rPr lang="en-GB" sz="2800" dirty="0">
                <a:latin typeface="+mn-lt"/>
              </a:rPr>
              <a:t/>
            </a:r>
            <a:br>
              <a:rPr lang="en-GB" sz="2800" dirty="0">
                <a:latin typeface="+mn-lt"/>
              </a:rPr>
            </a:br>
            <a:r>
              <a:rPr lang="en-GB" sz="2800" dirty="0">
                <a:latin typeface="+mn-lt"/>
              </a:rPr>
              <a:t>Deep peace of the flowing air to </a:t>
            </a:r>
            <a:r>
              <a:rPr lang="en-GB" sz="2800" dirty="0" smtClean="0">
                <a:latin typeface="+mn-lt"/>
              </a:rPr>
              <a:t>you</a:t>
            </a:r>
            <a:r>
              <a:rPr lang="en-GB" sz="2800" dirty="0">
                <a:latin typeface="+mn-lt"/>
              </a:rPr>
              <a:t/>
            </a:r>
            <a:br>
              <a:rPr lang="en-GB" sz="2800" dirty="0">
                <a:latin typeface="+mn-lt"/>
              </a:rPr>
            </a:br>
            <a:r>
              <a:rPr lang="en-GB" sz="2800" dirty="0">
                <a:latin typeface="+mn-lt"/>
              </a:rPr>
              <a:t>Deep peace of the quiet earth to </a:t>
            </a:r>
            <a:r>
              <a:rPr lang="en-GB" sz="2800" dirty="0" smtClean="0">
                <a:latin typeface="+mn-lt"/>
              </a:rPr>
              <a:t>you</a:t>
            </a:r>
            <a:r>
              <a:rPr lang="en-GB" sz="2800" dirty="0">
                <a:latin typeface="+mn-lt"/>
              </a:rPr>
              <a:t/>
            </a:r>
            <a:br>
              <a:rPr lang="en-GB" sz="2800" dirty="0">
                <a:latin typeface="+mn-lt"/>
              </a:rPr>
            </a:br>
            <a:r>
              <a:rPr lang="en-GB" sz="2800" dirty="0" smtClean="0">
                <a:latin typeface="+mn-lt"/>
              </a:rPr>
              <a:t>Deep peace of the shining stars to you</a:t>
            </a:r>
            <a:br>
              <a:rPr lang="en-GB" sz="2800" dirty="0" smtClean="0">
                <a:latin typeface="+mn-lt"/>
              </a:rPr>
            </a:br>
            <a:r>
              <a:rPr lang="en-GB" sz="2800" dirty="0" smtClean="0">
                <a:latin typeface="+mn-lt"/>
              </a:rPr>
              <a:t>Deep peace of the Son of peace, to you</a:t>
            </a:r>
            <a:endParaRPr lang="en-GB" altLang="en-US" sz="2800" dirty="0" smtClean="0">
              <a:latin typeface="+mn-lt"/>
            </a:endParaRPr>
          </a:p>
          <a:p>
            <a:pPr>
              <a:defRPr/>
            </a:pPr>
            <a:r>
              <a:rPr lang="en-GB" altLang="en-US" sz="2000" dirty="0">
                <a:latin typeface="+mn-lt"/>
              </a:rPr>
              <a:t>	</a:t>
            </a:r>
            <a:r>
              <a:rPr lang="en-GB" altLang="en-US" sz="2000" dirty="0">
                <a:latin typeface="+mn-lt"/>
              </a:rPr>
              <a:t>		</a:t>
            </a:r>
            <a:r>
              <a:rPr lang="en-GB" altLang="en-US" sz="2400" dirty="0" smtClean="0">
                <a:solidFill>
                  <a:schemeClr val="accent5">
                    <a:lumMod val="75000"/>
                  </a:schemeClr>
                </a:solidFill>
                <a:latin typeface="Trebuchet MS" pitchFamily="34" charset="0"/>
              </a:rPr>
              <a:t>	</a:t>
            </a:r>
            <a:r>
              <a:rPr lang="en-GB" altLang="en-US" sz="2400" dirty="0" smtClean="0">
                <a:solidFill>
                  <a:schemeClr val="accent5">
                    <a:lumMod val="75000"/>
                  </a:schemeClr>
                </a:solidFill>
                <a:latin typeface="Trebuchet MS" pitchFamily="34" charset="0"/>
              </a:rPr>
              <a:t>	                        </a:t>
            </a:r>
            <a:r>
              <a:rPr lang="en-GB" altLang="en-US" sz="2400" dirty="0" smtClean="0">
                <a:latin typeface="Trebuchet MS" pitchFamily="34" charset="0"/>
              </a:rPr>
              <a:t>Amen</a:t>
            </a:r>
            <a:endParaRPr lang="en-GB" altLang="en-US" sz="2400" dirty="0" smtClean="0">
              <a:solidFill>
                <a:schemeClr val="accent5">
                  <a:lumMod val="75000"/>
                </a:schemeClr>
              </a:solidFill>
              <a:latin typeface="Trebuchet MS" pitchFamily="34" charset="0"/>
            </a:endParaRP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5580112" y="1844824"/>
            <a:ext cx="2666198" cy="2990850"/>
          </a:xfrm>
          <a:prstGeom prst="rect">
            <a:avLst/>
          </a:prstGeom>
        </p:spPr>
      </p:pic>
      <p:sp>
        <p:nvSpPr>
          <p:cNvPr id="4" name="TextBox 3"/>
          <p:cNvSpPr txBox="1"/>
          <p:nvPr/>
        </p:nvSpPr>
        <p:spPr>
          <a:xfrm>
            <a:off x="6588224" y="6093296"/>
            <a:ext cx="2448272" cy="646331"/>
          </a:xfrm>
          <a:prstGeom prst="rect">
            <a:avLst/>
          </a:prstGeom>
          <a:noFill/>
        </p:spPr>
        <p:txBody>
          <a:bodyPr wrap="square" rtlCol="0">
            <a:spAutoFit/>
          </a:bodyPr>
          <a:lstStyle/>
          <a:p>
            <a:r>
              <a:rPr lang="en-GB" dirty="0" smtClean="0"/>
              <a:t>Music  credit:</a:t>
            </a:r>
          </a:p>
          <a:p>
            <a:r>
              <a:rPr lang="en-GB" dirty="0" smtClean="0"/>
              <a:t>October by Kai Engel</a:t>
            </a:r>
            <a:endParaRPr lang="en-GB" dirty="0"/>
          </a:p>
        </p:txBody>
      </p:sp>
    </p:spTree>
    <p:extLst>
      <p:ext uri="{BB962C8B-B14F-4D97-AF65-F5344CB8AC3E}">
        <p14:creationId xmlns:p14="http://schemas.microsoft.com/office/powerpoint/2010/main" val="44360855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195</TotalTime>
  <Words>416</Words>
  <Application>Microsoft Office PowerPoint</Application>
  <PresentationFormat>On-screen Show (4:3)</PresentationFormat>
  <Paragraphs>36</Paragraphs>
  <Slides>9</Slides>
  <Notes>0</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Office Theme</vt:lpstr>
      <vt:lpstr>We Remember Hiroshima We Remember Nagasaki</vt:lpstr>
      <vt:lpstr>Isaiah 40:31</vt:lpstr>
      <vt:lpstr>PowerPoint Presentation</vt:lpstr>
      <vt:lpstr>PowerPoint Presentation</vt:lpstr>
      <vt:lpstr>Sharing how we are feeling</vt:lpstr>
      <vt:lpstr>Praying the Novena with the Congregation of the Sisters of St Joseph of Peace</vt:lpstr>
      <vt:lpstr>Sharing our prayers</vt:lpstr>
      <vt:lpstr>Pax Christi Daily Prayer</vt:lpstr>
      <vt:lpstr>Blessing</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 remember Hiroshima We remember Nagasaki</dc:title>
  <dc:creator>Director Paxchristi</dc:creator>
  <cp:lastModifiedBy>Director Paxchristi</cp:lastModifiedBy>
  <cp:revision>27</cp:revision>
  <dcterms:created xsi:type="dcterms:W3CDTF">2020-07-12T13:42:23Z</dcterms:created>
  <dcterms:modified xsi:type="dcterms:W3CDTF">2020-08-07T10:04:42Z</dcterms:modified>
</cp:coreProperties>
</file>