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61" r:id="rId5"/>
    <p:sldId id="259" r:id="rId6"/>
    <p:sldId id="268" r:id="rId7"/>
    <p:sldId id="267" r:id="rId8"/>
    <p:sldId id="262" r:id="rId9"/>
    <p:sldId id="270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C200-A0B8-43CB-B384-835962F71008}" type="datetimeFigureOut">
              <a:rPr lang="en-GB" smtClean="0"/>
              <a:t>08/08/2020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DC53-5FA2-4B0D-A04D-6C5F4B036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142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C200-A0B8-43CB-B384-835962F71008}" type="datetimeFigureOut">
              <a:rPr lang="en-GB" smtClean="0"/>
              <a:t>08/08/2020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DC53-5FA2-4B0D-A04D-6C5F4B036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7897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C200-A0B8-43CB-B384-835962F71008}" type="datetimeFigureOut">
              <a:rPr lang="en-GB" smtClean="0"/>
              <a:t>08/08/2020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DC53-5FA2-4B0D-A04D-6C5F4B036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07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C200-A0B8-43CB-B384-835962F71008}" type="datetimeFigureOut">
              <a:rPr lang="en-GB" smtClean="0"/>
              <a:t>08/08/2020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DC53-5FA2-4B0D-A04D-6C5F4B036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787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C200-A0B8-43CB-B384-835962F71008}" type="datetimeFigureOut">
              <a:rPr lang="en-GB" smtClean="0"/>
              <a:t>08/08/2020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DC53-5FA2-4B0D-A04D-6C5F4B036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792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C200-A0B8-43CB-B384-835962F71008}" type="datetimeFigureOut">
              <a:rPr lang="en-GB" smtClean="0"/>
              <a:t>08/08/2020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DC53-5FA2-4B0D-A04D-6C5F4B036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0509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C200-A0B8-43CB-B384-835962F71008}" type="datetimeFigureOut">
              <a:rPr lang="en-GB" smtClean="0"/>
              <a:t>08/08/2020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DC53-5FA2-4B0D-A04D-6C5F4B036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311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C200-A0B8-43CB-B384-835962F71008}" type="datetimeFigureOut">
              <a:rPr lang="en-GB" smtClean="0"/>
              <a:t>08/08/2020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DC53-5FA2-4B0D-A04D-6C5F4B036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022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C200-A0B8-43CB-B384-835962F71008}" type="datetimeFigureOut">
              <a:rPr lang="en-GB" smtClean="0"/>
              <a:t>08/08/2020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DC53-5FA2-4B0D-A04D-6C5F4B036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4929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C200-A0B8-43CB-B384-835962F71008}" type="datetimeFigureOut">
              <a:rPr lang="en-GB" smtClean="0"/>
              <a:t>08/08/2020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DC53-5FA2-4B0D-A04D-6C5F4B036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3116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C200-A0B8-43CB-B384-835962F71008}" type="datetimeFigureOut">
              <a:rPr lang="en-GB" smtClean="0"/>
              <a:t>08/08/2020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DC53-5FA2-4B0D-A04D-6C5F4B036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973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0C200-A0B8-43CB-B384-835962F71008}" type="datetimeFigureOut">
              <a:rPr lang="en-GB" smtClean="0"/>
              <a:t>08/08/2020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FDC53-5FA2-4B0D-A04D-6C5F4B036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378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We Remember Hiroshima</a:t>
            </a: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>We Remember Nagasaki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982960"/>
          </a:xfrm>
        </p:spPr>
        <p:txBody>
          <a:bodyPr/>
          <a:lstStyle/>
          <a:p>
            <a:r>
              <a:rPr lang="en-GB" b="1" dirty="0" smtClean="0">
                <a:solidFill>
                  <a:schemeClr val="accent3"/>
                </a:solidFill>
              </a:rPr>
              <a:t>75 years of nuclear weapons</a:t>
            </a:r>
            <a:endParaRPr lang="en-GB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18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Blessing</a:t>
            </a:r>
            <a:endParaRPr lang="en-GB" dirty="0"/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529680" y="1484784"/>
            <a:ext cx="4762400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GB" altLang="en-US" sz="2400" dirty="0" smtClean="0">
                <a:latin typeface="+mn-lt"/>
              </a:rPr>
              <a:t>May the Lord bless us, </a:t>
            </a:r>
          </a:p>
          <a:p>
            <a:pPr>
              <a:defRPr/>
            </a:pPr>
            <a:endParaRPr lang="en-GB" altLang="en-US" sz="2400" dirty="0" smtClean="0">
              <a:latin typeface="+mn-lt"/>
            </a:endParaRPr>
          </a:p>
          <a:p>
            <a:pPr>
              <a:defRPr/>
            </a:pPr>
            <a:r>
              <a:rPr lang="en-GB" altLang="en-US" sz="2400" dirty="0" smtClean="0">
                <a:latin typeface="+mn-lt"/>
              </a:rPr>
              <a:t>giving </a:t>
            </a:r>
            <a:r>
              <a:rPr lang="en-GB" altLang="en-US" sz="2400" dirty="0">
                <a:latin typeface="+mn-lt"/>
              </a:rPr>
              <a:t>health to our bodies </a:t>
            </a:r>
            <a:endParaRPr lang="en-GB" altLang="en-US" sz="2400" dirty="0" smtClean="0">
              <a:latin typeface="+mn-lt"/>
            </a:endParaRPr>
          </a:p>
          <a:p>
            <a:pPr>
              <a:defRPr/>
            </a:pPr>
            <a:endParaRPr lang="en-GB" altLang="en-US" sz="2400" dirty="0">
              <a:latin typeface="+mn-lt"/>
            </a:endParaRPr>
          </a:p>
          <a:p>
            <a:pPr>
              <a:defRPr/>
            </a:pPr>
            <a:r>
              <a:rPr lang="en-GB" altLang="en-US" sz="2400" dirty="0">
                <a:latin typeface="+mn-lt"/>
              </a:rPr>
              <a:t>h</a:t>
            </a:r>
            <a:r>
              <a:rPr lang="en-GB" altLang="en-US" sz="2400" dirty="0" smtClean="0">
                <a:latin typeface="+mn-lt"/>
              </a:rPr>
              <a:t>ope to our spirits</a:t>
            </a:r>
          </a:p>
          <a:p>
            <a:pPr>
              <a:defRPr/>
            </a:pPr>
            <a:endParaRPr lang="en-GB" altLang="en-US" sz="2400" dirty="0" smtClean="0">
              <a:latin typeface="+mn-lt"/>
            </a:endParaRPr>
          </a:p>
          <a:p>
            <a:pPr>
              <a:defRPr/>
            </a:pPr>
            <a:r>
              <a:rPr lang="en-GB" altLang="en-US" sz="2400" dirty="0" smtClean="0">
                <a:latin typeface="+mn-lt"/>
              </a:rPr>
              <a:t>and </a:t>
            </a:r>
            <a:r>
              <a:rPr lang="en-GB" altLang="en-US" sz="2400" dirty="0">
                <a:latin typeface="+mn-lt"/>
              </a:rPr>
              <a:t>comfort </a:t>
            </a:r>
            <a:r>
              <a:rPr lang="en-GB" altLang="en-US" sz="2400" dirty="0" smtClean="0">
                <a:latin typeface="+mn-lt"/>
              </a:rPr>
              <a:t>to our </a:t>
            </a:r>
            <a:r>
              <a:rPr lang="en-GB" altLang="en-US" sz="2400" dirty="0">
                <a:latin typeface="+mn-lt"/>
              </a:rPr>
              <a:t>hearts. </a:t>
            </a:r>
            <a:endParaRPr lang="en-GB" altLang="en-US" sz="2400" dirty="0" smtClean="0">
              <a:latin typeface="+mn-lt"/>
            </a:endParaRPr>
          </a:p>
          <a:p>
            <a:pPr>
              <a:defRPr/>
            </a:pPr>
            <a:endParaRPr lang="en-GB" altLang="en-US" sz="2400" dirty="0">
              <a:latin typeface="+mn-lt"/>
            </a:endParaRPr>
          </a:p>
          <a:p>
            <a:pPr>
              <a:defRPr/>
            </a:pPr>
            <a:r>
              <a:rPr lang="en-GB" altLang="en-US" sz="2400" dirty="0" smtClean="0">
                <a:latin typeface="+mn-lt"/>
              </a:rPr>
              <a:t>He will </a:t>
            </a:r>
            <a:r>
              <a:rPr lang="en-GB" altLang="en-US" sz="2400" dirty="0">
                <a:latin typeface="+mn-lt"/>
              </a:rPr>
              <a:t>not leave us </a:t>
            </a:r>
            <a:endParaRPr lang="en-GB" altLang="en-US" sz="2400" dirty="0" smtClean="0">
              <a:latin typeface="+mn-lt"/>
            </a:endParaRPr>
          </a:p>
          <a:p>
            <a:pPr>
              <a:defRPr/>
            </a:pPr>
            <a:endParaRPr lang="en-GB" altLang="en-US" sz="2400" dirty="0">
              <a:latin typeface="+mn-lt"/>
            </a:endParaRPr>
          </a:p>
          <a:p>
            <a:pPr>
              <a:defRPr/>
            </a:pPr>
            <a:r>
              <a:rPr lang="en-GB" altLang="en-US" sz="2400" dirty="0" smtClean="0">
                <a:latin typeface="+mn-lt"/>
              </a:rPr>
              <a:t>at </a:t>
            </a:r>
            <a:r>
              <a:rPr lang="en-GB" altLang="en-US" sz="2400" dirty="0">
                <a:latin typeface="+mn-lt"/>
              </a:rPr>
              <a:t>the mercy </a:t>
            </a:r>
            <a:r>
              <a:rPr lang="en-GB" altLang="en-US" sz="2400" dirty="0" smtClean="0">
                <a:latin typeface="+mn-lt"/>
              </a:rPr>
              <a:t>of </a:t>
            </a:r>
            <a:r>
              <a:rPr lang="en-GB" altLang="en-US" sz="2400" dirty="0">
                <a:latin typeface="+mn-lt"/>
              </a:rPr>
              <a:t>the storm. </a:t>
            </a:r>
            <a:endParaRPr lang="en-GB" altLang="en-US" sz="2400" dirty="0" smtClean="0">
              <a:latin typeface="+mn-lt"/>
            </a:endParaRPr>
          </a:p>
          <a:p>
            <a:pPr>
              <a:defRPr/>
            </a:pPr>
            <a:r>
              <a:rPr lang="en-GB" altLang="en-US" sz="24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</a:t>
            </a:r>
          </a:p>
          <a:p>
            <a:pPr>
              <a:defRPr/>
            </a:pPr>
            <a:r>
              <a:rPr lang="en-GB" altLang="en-US" sz="24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	</a:t>
            </a:r>
            <a:r>
              <a:rPr lang="en-GB" altLang="en-US" sz="24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			</a:t>
            </a:r>
            <a:r>
              <a:rPr lang="en-GB" altLang="en-US" sz="2400" dirty="0" smtClean="0">
                <a:latin typeface="+mn-lt"/>
              </a:rPr>
              <a:t>Amen</a:t>
            </a:r>
            <a:endParaRPr lang="en-GB" altLang="en-US" sz="2400" dirty="0" smtClean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099" name="Picture 3" descr="C:\Users\User\Pictures\IMG_34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08909"/>
            <a:ext cx="4094544" cy="3721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60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836712"/>
            <a:ext cx="4523682" cy="4573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45409" y="5733256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The Light and the Terror </a:t>
            </a:r>
          </a:p>
          <a:p>
            <a:pPr algn="ctr"/>
            <a:r>
              <a:rPr lang="en-GB" dirty="0" smtClean="0"/>
              <a:t>by Kate </a:t>
            </a:r>
            <a:r>
              <a:rPr lang="en-GB" dirty="0" err="1" smtClean="0"/>
              <a:t>Holmstorm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730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Psalm 62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18856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In </a:t>
            </a:r>
            <a:r>
              <a:rPr lang="en-GB" dirty="0" smtClean="0"/>
              <a:t>God</a:t>
            </a:r>
            <a:r>
              <a:rPr lang="en-GB" dirty="0"/>
              <a:t> alone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there </a:t>
            </a:r>
            <a:r>
              <a:rPr lang="en-GB" dirty="0"/>
              <a:t>is rest for my soul,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from </a:t>
            </a:r>
            <a:r>
              <a:rPr lang="en-GB" dirty="0"/>
              <a:t>him comes my safety;</a:t>
            </a:r>
          </a:p>
          <a:p>
            <a:pPr marL="0" indent="0">
              <a:buNone/>
            </a:pPr>
            <a:r>
              <a:rPr lang="en-GB" dirty="0" smtClean="0"/>
              <a:t>he </a:t>
            </a:r>
            <a:r>
              <a:rPr lang="en-GB" dirty="0"/>
              <a:t>alone is my rock,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my </a:t>
            </a:r>
            <a:r>
              <a:rPr lang="en-GB" dirty="0"/>
              <a:t>safety,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my stronghold,</a:t>
            </a:r>
          </a:p>
          <a:p>
            <a:pPr marL="0" indent="0">
              <a:buNone/>
            </a:pPr>
            <a:r>
              <a:rPr lang="en-GB" dirty="0" smtClean="0"/>
              <a:t>so </a:t>
            </a:r>
            <a:r>
              <a:rPr lang="en-GB" dirty="0"/>
              <a:t>that I stand unshaken.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326502"/>
            <a:ext cx="3528392" cy="523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001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76" y="476672"/>
            <a:ext cx="7016824" cy="5976664"/>
          </a:xfrm>
        </p:spPr>
        <p:txBody>
          <a:bodyPr>
            <a:normAutofit fontScale="92500"/>
          </a:bodyPr>
          <a:lstStyle/>
          <a:p>
            <a:pPr algn="l"/>
            <a:r>
              <a:rPr lang="en-GB" dirty="0">
                <a:solidFill>
                  <a:schemeClr val="tx1"/>
                </a:solidFill>
              </a:rPr>
              <a:t>Each member of my family died in various locations here and there. Furthermore, they died </a:t>
            </a:r>
            <a:r>
              <a:rPr lang="en-GB" dirty="0" smtClean="0">
                <a:solidFill>
                  <a:schemeClr val="tx1"/>
                </a:solidFill>
              </a:rPr>
              <a:t>in a </a:t>
            </a:r>
            <a:r>
              <a:rPr lang="en-GB" dirty="0">
                <a:solidFill>
                  <a:schemeClr val="tx1"/>
                </a:solidFill>
              </a:rPr>
              <a:t>nearly naked condition with their clothes almost </a:t>
            </a:r>
            <a:r>
              <a:rPr lang="en-GB" dirty="0" smtClean="0">
                <a:solidFill>
                  <a:schemeClr val="tx1"/>
                </a:solidFill>
              </a:rPr>
              <a:t>burned. There </a:t>
            </a:r>
            <a:r>
              <a:rPr lang="en-GB" dirty="0">
                <a:solidFill>
                  <a:schemeClr val="tx1"/>
                </a:solidFill>
              </a:rPr>
              <a:t>were no means to </a:t>
            </a:r>
            <a:r>
              <a:rPr lang="en-GB" dirty="0" smtClean="0">
                <a:solidFill>
                  <a:schemeClr val="tx1"/>
                </a:solidFill>
              </a:rPr>
              <a:t>identify their </a:t>
            </a:r>
            <a:r>
              <a:rPr lang="en-GB" dirty="0">
                <a:solidFill>
                  <a:schemeClr val="tx1"/>
                </a:solidFill>
              </a:rPr>
              <a:t>ashes</a:t>
            </a:r>
            <a:r>
              <a:rPr lang="en-GB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I </a:t>
            </a:r>
            <a:r>
              <a:rPr lang="en-GB" dirty="0">
                <a:solidFill>
                  <a:schemeClr val="tx1"/>
                </a:solidFill>
              </a:rPr>
              <a:t>collected the dirt of the locations on which my family might have died and I </a:t>
            </a:r>
            <a:r>
              <a:rPr lang="en-GB" dirty="0" smtClean="0">
                <a:solidFill>
                  <a:schemeClr val="tx1"/>
                </a:solidFill>
              </a:rPr>
              <a:t>put them </a:t>
            </a:r>
            <a:r>
              <a:rPr lang="en-GB" dirty="0">
                <a:solidFill>
                  <a:schemeClr val="tx1"/>
                </a:solidFill>
              </a:rPr>
              <a:t>with </a:t>
            </a:r>
            <a:r>
              <a:rPr lang="en-GB" dirty="0" smtClean="0">
                <a:solidFill>
                  <a:schemeClr val="tx1"/>
                </a:solidFill>
              </a:rPr>
              <a:t>new </a:t>
            </a:r>
            <a:r>
              <a:rPr lang="en-GB" dirty="0">
                <a:solidFill>
                  <a:schemeClr val="tx1"/>
                </a:solidFill>
              </a:rPr>
              <a:t>shirts into the grave of Tokunaga </a:t>
            </a:r>
            <a:r>
              <a:rPr lang="en-GB" dirty="0" smtClean="0">
                <a:solidFill>
                  <a:schemeClr val="tx1"/>
                </a:solidFill>
              </a:rPr>
              <a:t>family. It seemed to </a:t>
            </a:r>
            <a:r>
              <a:rPr lang="en-GB" dirty="0">
                <a:solidFill>
                  <a:schemeClr val="tx1"/>
                </a:solidFill>
              </a:rPr>
              <a:t>me they could gather together at last and sleep in peace under this grave. </a:t>
            </a:r>
            <a:endParaRPr lang="en-GB" dirty="0" smtClean="0">
              <a:solidFill>
                <a:schemeClr val="tx1"/>
              </a:solidFill>
            </a:endParaRPr>
          </a:p>
          <a:p>
            <a:r>
              <a:rPr lang="en-GB" sz="2200" i="1" dirty="0" smtClean="0">
                <a:solidFill>
                  <a:schemeClr val="tx1"/>
                </a:solidFill>
              </a:rPr>
              <a:t>		From the testimony of Nagasaki survivor, </a:t>
            </a:r>
          </a:p>
          <a:p>
            <a:r>
              <a:rPr lang="en-GB" sz="2200" i="1" dirty="0" smtClean="0">
                <a:solidFill>
                  <a:schemeClr val="tx1"/>
                </a:solidFill>
              </a:rPr>
              <a:t>			Ayako Okumura (</a:t>
            </a:r>
            <a:r>
              <a:rPr lang="en-GB" sz="2200" i="1" dirty="0">
                <a:solidFill>
                  <a:schemeClr val="tx1"/>
                </a:solidFill>
              </a:rPr>
              <a:t>8 years old </a:t>
            </a:r>
            <a:r>
              <a:rPr lang="en-GB" sz="2200" i="1" dirty="0" smtClean="0">
                <a:solidFill>
                  <a:schemeClr val="tx1"/>
                </a:solidFill>
              </a:rPr>
              <a:t>in 1945)</a:t>
            </a:r>
            <a:endParaRPr lang="en-GB" sz="22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849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12160" y="714961"/>
            <a:ext cx="2866620" cy="1993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920621"/>
            <a:ext cx="553721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Convinced as I am that a world without nuclear weapons is possible and necessary, I ask political leaders not to forget that these weapons cannot protect us from current threats to national and international security. </a:t>
            </a:r>
            <a:endParaRPr lang="en-GB" sz="2000" dirty="0" smtClean="0"/>
          </a:p>
          <a:p>
            <a:endParaRPr lang="en-GB" sz="2000" dirty="0"/>
          </a:p>
          <a:p>
            <a:r>
              <a:rPr lang="en-GB" sz="2000" dirty="0" smtClean="0"/>
              <a:t>We </a:t>
            </a:r>
            <a:r>
              <a:rPr lang="en-GB" sz="2000" dirty="0"/>
              <a:t>need to ponder the catastrophic impact of their deployment, </a:t>
            </a:r>
            <a:endParaRPr lang="en-GB" sz="2000" dirty="0" smtClean="0"/>
          </a:p>
          <a:p>
            <a:endParaRPr lang="en-GB" sz="2000" dirty="0"/>
          </a:p>
          <a:p>
            <a:r>
              <a:rPr lang="en-GB" sz="2000" dirty="0" smtClean="0"/>
              <a:t>especially </a:t>
            </a:r>
            <a:r>
              <a:rPr lang="en-GB" sz="2000" dirty="0"/>
              <a:t>from a humanitarian and environmental standpoint, </a:t>
            </a:r>
            <a:endParaRPr lang="en-GB" sz="2000" dirty="0" smtClean="0"/>
          </a:p>
          <a:p>
            <a:endParaRPr lang="en-GB" sz="2000" dirty="0"/>
          </a:p>
          <a:p>
            <a:r>
              <a:rPr lang="en-GB" sz="2000" dirty="0" smtClean="0"/>
              <a:t>and </a:t>
            </a:r>
            <a:r>
              <a:rPr lang="en-GB" sz="2000" dirty="0"/>
              <a:t>reject heightening a climate of fear, mistrust and hostility fomented by nuclear doctrines. 		</a:t>
            </a:r>
            <a:endParaRPr lang="en-GB" sz="2000" dirty="0" smtClean="0"/>
          </a:p>
          <a:p>
            <a:endParaRPr lang="en-GB" sz="2000" dirty="0"/>
          </a:p>
          <a:p>
            <a:r>
              <a:rPr lang="en-GB" sz="2000" dirty="0">
                <a:latin typeface="Trebuchet MS" panose="020B0603020202020204" pitchFamily="34" charset="0"/>
              </a:rPr>
              <a:t>	</a:t>
            </a:r>
            <a:r>
              <a:rPr lang="en-GB" sz="2000" dirty="0" smtClean="0">
                <a:latin typeface="Trebuchet MS" panose="020B0603020202020204" pitchFamily="34" charset="0"/>
              </a:rPr>
              <a:t>	</a:t>
            </a:r>
            <a:r>
              <a:rPr lang="en-GB" sz="2000" dirty="0">
                <a:latin typeface="Trebuchet MS" panose="020B0603020202020204" pitchFamily="34" charset="0"/>
              </a:rPr>
              <a:t>	</a:t>
            </a:r>
            <a:r>
              <a:rPr lang="en-GB" sz="1400" i="1" dirty="0">
                <a:latin typeface="Trebuchet MS" panose="020B0603020202020204" pitchFamily="34" charset="0"/>
              </a:rPr>
              <a:t>Pope Francis, </a:t>
            </a:r>
            <a:r>
              <a:rPr lang="en-GB" sz="1400" i="1" dirty="0" smtClean="0">
                <a:latin typeface="Trebuchet MS" panose="020B0603020202020204" pitchFamily="34" charset="0"/>
              </a:rPr>
              <a:t>Nagasaki, </a:t>
            </a:r>
            <a:r>
              <a:rPr lang="en-GB" sz="1400" i="1" dirty="0">
                <a:latin typeface="Trebuchet MS" panose="020B0603020202020204" pitchFamily="34" charset="0"/>
              </a:rPr>
              <a:t>2019</a:t>
            </a:r>
          </a:p>
        </p:txBody>
      </p:sp>
      <p:sp>
        <p:nvSpPr>
          <p:cNvPr id="3" name="AutoShape 2" descr="Pope Francis in Nagasaki: No to atomic weapons, deterrenc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708" y="3789040"/>
            <a:ext cx="2944001" cy="1959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907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en-GB" dirty="0"/>
              <a:t>Praying the Novena with the Congregation of the Sisters of St Joseph of Peace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852936"/>
            <a:ext cx="8229600" cy="21168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We pray for all peacemakers, especially those who risk their own liberty to </a:t>
            </a:r>
            <a:r>
              <a:rPr lang="en-GB" dirty="0" smtClean="0"/>
              <a:t>nonviolently </a:t>
            </a:r>
            <a:r>
              <a:rPr lang="en-GB" dirty="0"/>
              <a:t>resist the preparations for nuclear war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					</a:t>
            </a:r>
            <a:r>
              <a:rPr lang="en-GB" b="1" dirty="0" smtClean="0"/>
              <a:t>Amen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14876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Sharing our prayers</a:t>
            </a:r>
            <a:endParaRPr lang="en-GB" dirty="0"/>
          </a:p>
        </p:txBody>
      </p:sp>
      <p:pic>
        <p:nvPicPr>
          <p:cNvPr id="3074" name="Picture 2" descr="C:\Users\User\Pictures\Lois\cranesagain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037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Lord, </a:t>
            </a:r>
          </a:p>
          <a:p>
            <a:pPr marL="0" indent="0">
              <a:buNone/>
            </a:pPr>
            <a:r>
              <a:rPr lang="en-GB" dirty="0" smtClean="0"/>
              <a:t>Strengthen my determination to work for a world of peace and justice;</a:t>
            </a:r>
          </a:p>
          <a:p>
            <a:pPr marL="0" indent="0">
              <a:buNone/>
            </a:pPr>
            <a:r>
              <a:rPr lang="en-GB" dirty="0"/>
              <a:t>M</a:t>
            </a:r>
            <a:r>
              <a:rPr lang="en-GB" dirty="0" smtClean="0"/>
              <a:t>y conviction that whatever our nationality or race we are all global citizens, one in Christ;</a:t>
            </a:r>
          </a:p>
          <a:p>
            <a:pPr marL="0" indent="0">
              <a:buNone/>
            </a:pPr>
            <a:r>
              <a:rPr lang="en-GB" dirty="0" smtClean="0"/>
              <a:t>And my courage to challenge the powerful with the values of the Gospel. </a:t>
            </a:r>
          </a:p>
          <a:p>
            <a:pPr marL="0" indent="0">
              <a:buNone/>
            </a:pPr>
            <a:r>
              <a:rPr lang="en-GB" dirty="0" smtClean="0"/>
              <a:t>                                                                           Amen</a:t>
            </a: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Pax Christi Daily Prayer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312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Sharing our Thoughts</a:t>
            </a:r>
            <a:br>
              <a:rPr lang="en-GB" dirty="0" smtClean="0"/>
            </a:br>
            <a:r>
              <a:rPr lang="en-GB" dirty="0" smtClean="0"/>
              <a:t>and What now?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132856"/>
            <a:ext cx="5084057" cy="285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05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304</Words>
  <Application>Microsoft Office PowerPoint</Application>
  <PresentationFormat>On-screen Show (4:3)</PresentationFormat>
  <Paragraphs>50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We Remember Hiroshima We Remember Nagasaki</vt:lpstr>
      <vt:lpstr>PowerPoint Presentation</vt:lpstr>
      <vt:lpstr>Psalm 62</vt:lpstr>
      <vt:lpstr>PowerPoint Presentation</vt:lpstr>
      <vt:lpstr>PowerPoint Presentation</vt:lpstr>
      <vt:lpstr>Praying the Novena with the Congregation of the Sisters of St Joseph of Peace</vt:lpstr>
      <vt:lpstr>Sharing our prayers</vt:lpstr>
      <vt:lpstr>Pax Christi Daily Prayer</vt:lpstr>
      <vt:lpstr>Sharing our Thoughts and What now?</vt:lpstr>
      <vt:lpstr>Blessing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 remember Hiroshima We remember Nagasaki</dc:title>
  <dc:creator>Director Paxchristi</dc:creator>
  <cp:lastModifiedBy>Director Paxchristi</cp:lastModifiedBy>
  <cp:revision>21</cp:revision>
  <dcterms:created xsi:type="dcterms:W3CDTF">2020-07-12T13:42:23Z</dcterms:created>
  <dcterms:modified xsi:type="dcterms:W3CDTF">2020-08-08T07:49:17Z</dcterms:modified>
</cp:coreProperties>
</file>