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1" r:id="rId5"/>
    <p:sldId id="258" r:id="rId6"/>
    <p:sldId id="259" r:id="rId7"/>
    <p:sldId id="265" r:id="rId8"/>
    <p:sldId id="263" r:id="rId9"/>
    <p:sldId id="269" r:id="rId10"/>
    <p:sldId id="267" r:id="rId11"/>
    <p:sldId id="262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42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9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0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78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79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50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1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02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92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11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97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0C200-A0B8-43CB-B384-835962F7100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FDC53-5FA2-4B0D-A04D-6C5F4B036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7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We Remember Hiroshima</a:t>
            </a:r>
            <a:br>
              <a:rPr lang="en-GB" b="1" dirty="0" smtClean="0"/>
            </a:br>
            <a:r>
              <a:rPr lang="en-GB" b="1" dirty="0" smtClean="0"/>
              <a:t>We Remember Nagasaki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en-GB" b="1" dirty="0" smtClean="0">
                <a:solidFill>
                  <a:schemeClr val="accent3"/>
                </a:solidFill>
              </a:rPr>
              <a:t>75 years of nuclear weapons</a:t>
            </a:r>
            <a:endParaRPr lang="en-GB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1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our prayers</a:t>
            </a:r>
            <a:endParaRPr lang="en-GB" dirty="0"/>
          </a:p>
        </p:txBody>
      </p:sp>
      <p:pic>
        <p:nvPicPr>
          <p:cNvPr id="3074" name="Picture 2" descr="C:\Users\User\Pictures\Lois\cranesagain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37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Lord, </a:t>
            </a:r>
          </a:p>
          <a:p>
            <a:pPr marL="0" indent="0">
              <a:buNone/>
            </a:pPr>
            <a:r>
              <a:rPr lang="en-GB" dirty="0" smtClean="0"/>
              <a:t>Strengthen my determination to work for a world of peace and justice;</a:t>
            </a:r>
          </a:p>
          <a:p>
            <a:pPr marL="0" indent="0">
              <a:buNone/>
            </a:pPr>
            <a:r>
              <a:rPr lang="en-GB" dirty="0"/>
              <a:t>M</a:t>
            </a:r>
            <a:r>
              <a:rPr lang="en-GB" dirty="0" smtClean="0"/>
              <a:t>y conviction that whatever our nationality or race we are all global citizens, one in Christ;</a:t>
            </a:r>
          </a:p>
          <a:p>
            <a:pPr marL="0" indent="0">
              <a:buNone/>
            </a:pPr>
            <a:r>
              <a:rPr lang="en-GB" dirty="0" smtClean="0"/>
              <a:t>And my courage to challenge the powerful with the values of the Gospel. 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                            Amen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Pax Christi Daily Prayer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12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Blessing</a:t>
            </a:r>
            <a:endParaRPr lang="en-GB" dirty="0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529680" y="1484784"/>
            <a:ext cx="47624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altLang="en-US" sz="2400" dirty="0" smtClean="0">
                <a:latin typeface="Trebuchet MS" pitchFamily="34" charset="0"/>
              </a:rPr>
              <a:t>May the Lord bless us, </a:t>
            </a:r>
          </a:p>
          <a:p>
            <a:pPr>
              <a:defRPr/>
            </a:pPr>
            <a:endParaRPr lang="en-GB" altLang="en-US" sz="2400" dirty="0" smtClean="0">
              <a:latin typeface="Trebuchet MS" pitchFamily="34" charset="0"/>
            </a:endParaRPr>
          </a:p>
          <a:p>
            <a:pPr>
              <a:defRPr/>
            </a:pPr>
            <a:r>
              <a:rPr lang="en-GB" altLang="en-US" sz="2400" dirty="0" smtClean="0">
                <a:latin typeface="Trebuchet MS" pitchFamily="34" charset="0"/>
              </a:rPr>
              <a:t>giving </a:t>
            </a:r>
            <a:r>
              <a:rPr lang="en-GB" altLang="en-US" sz="2400" dirty="0">
                <a:latin typeface="Trebuchet MS" pitchFamily="34" charset="0"/>
              </a:rPr>
              <a:t>health to our bodies </a:t>
            </a:r>
            <a:endParaRPr lang="en-GB" altLang="en-US" sz="2400" dirty="0" smtClean="0">
              <a:latin typeface="Trebuchet MS" pitchFamily="34" charset="0"/>
            </a:endParaRPr>
          </a:p>
          <a:p>
            <a:pPr>
              <a:defRPr/>
            </a:pPr>
            <a:endParaRPr lang="en-GB" altLang="en-US" sz="2400" dirty="0">
              <a:latin typeface="Trebuchet MS" pitchFamily="34" charset="0"/>
            </a:endParaRPr>
          </a:p>
          <a:p>
            <a:pPr>
              <a:defRPr/>
            </a:pPr>
            <a:r>
              <a:rPr lang="en-GB" altLang="en-US" sz="2400" dirty="0">
                <a:latin typeface="Trebuchet MS" pitchFamily="34" charset="0"/>
              </a:rPr>
              <a:t>h</a:t>
            </a:r>
            <a:r>
              <a:rPr lang="en-GB" altLang="en-US" sz="2400" dirty="0" smtClean="0">
                <a:latin typeface="Trebuchet MS" pitchFamily="34" charset="0"/>
              </a:rPr>
              <a:t>ope to our spirits</a:t>
            </a:r>
          </a:p>
          <a:p>
            <a:pPr>
              <a:defRPr/>
            </a:pPr>
            <a:endParaRPr lang="en-GB" altLang="en-US" sz="2400" dirty="0" smtClean="0">
              <a:latin typeface="Trebuchet MS" pitchFamily="34" charset="0"/>
            </a:endParaRPr>
          </a:p>
          <a:p>
            <a:pPr>
              <a:defRPr/>
            </a:pPr>
            <a:r>
              <a:rPr lang="en-GB" altLang="en-US" sz="2400" dirty="0" smtClean="0">
                <a:latin typeface="Trebuchet MS" pitchFamily="34" charset="0"/>
              </a:rPr>
              <a:t>and </a:t>
            </a:r>
            <a:r>
              <a:rPr lang="en-GB" altLang="en-US" sz="2400" dirty="0">
                <a:latin typeface="Trebuchet MS" pitchFamily="34" charset="0"/>
              </a:rPr>
              <a:t>comfort </a:t>
            </a:r>
            <a:r>
              <a:rPr lang="en-GB" altLang="en-US" sz="2400" dirty="0" smtClean="0">
                <a:latin typeface="Trebuchet MS" pitchFamily="34" charset="0"/>
              </a:rPr>
              <a:t>to our </a:t>
            </a:r>
            <a:r>
              <a:rPr lang="en-GB" altLang="en-US" sz="2400" dirty="0">
                <a:latin typeface="Trebuchet MS" pitchFamily="34" charset="0"/>
              </a:rPr>
              <a:t>hearts. </a:t>
            </a:r>
            <a:endParaRPr lang="en-GB" altLang="en-US" sz="2400" dirty="0" smtClean="0">
              <a:latin typeface="Trebuchet MS" pitchFamily="34" charset="0"/>
            </a:endParaRPr>
          </a:p>
          <a:p>
            <a:pPr>
              <a:defRPr/>
            </a:pPr>
            <a:endParaRPr lang="en-GB" altLang="en-US" sz="2400" dirty="0">
              <a:latin typeface="Trebuchet MS" pitchFamily="34" charset="0"/>
            </a:endParaRPr>
          </a:p>
          <a:p>
            <a:pPr>
              <a:defRPr/>
            </a:pPr>
            <a:r>
              <a:rPr lang="en-GB" altLang="en-US" sz="2400" dirty="0" smtClean="0">
                <a:latin typeface="Trebuchet MS" pitchFamily="34" charset="0"/>
              </a:rPr>
              <a:t>He will </a:t>
            </a:r>
            <a:r>
              <a:rPr lang="en-GB" altLang="en-US" sz="2400" dirty="0">
                <a:latin typeface="Trebuchet MS" pitchFamily="34" charset="0"/>
              </a:rPr>
              <a:t>not leave us </a:t>
            </a:r>
            <a:endParaRPr lang="en-GB" altLang="en-US" sz="2400" dirty="0" smtClean="0">
              <a:latin typeface="Trebuchet MS" pitchFamily="34" charset="0"/>
            </a:endParaRPr>
          </a:p>
          <a:p>
            <a:pPr>
              <a:defRPr/>
            </a:pPr>
            <a:endParaRPr lang="en-GB" altLang="en-US" sz="2400" dirty="0">
              <a:latin typeface="Trebuchet MS" pitchFamily="34" charset="0"/>
            </a:endParaRPr>
          </a:p>
          <a:p>
            <a:pPr>
              <a:defRPr/>
            </a:pPr>
            <a:r>
              <a:rPr lang="en-GB" altLang="en-US" sz="2400" dirty="0" smtClean="0">
                <a:latin typeface="Trebuchet MS" pitchFamily="34" charset="0"/>
              </a:rPr>
              <a:t>at </a:t>
            </a:r>
            <a:r>
              <a:rPr lang="en-GB" altLang="en-US" sz="2400" dirty="0">
                <a:latin typeface="Trebuchet MS" pitchFamily="34" charset="0"/>
              </a:rPr>
              <a:t>the mercy </a:t>
            </a:r>
            <a:r>
              <a:rPr lang="en-GB" altLang="en-US" sz="2400" dirty="0" smtClean="0">
                <a:latin typeface="Trebuchet MS" pitchFamily="34" charset="0"/>
              </a:rPr>
              <a:t>of </a:t>
            </a:r>
            <a:r>
              <a:rPr lang="en-GB" altLang="en-US" sz="2400" dirty="0">
                <a:latin typeface="Trebuchet MS" pitchFamily="34" charset="0"/>
              </a:rPr>
              <a:t>the storm. </a:t>
            </a:r>
            <a:endParaRPr lang="en-GB" altLang="en-US" sz="2400" dirty="0" smtClean="0">
              <a:latin typeface="Trebuchet MS" pitchFamily="34" charset="0"/>
            </a:endParaRPr>
          </a:p>
          <a:p>
            <a:pPr>
              <a:defRPr/>
            </a:pPr>
            <a:r>
              <a:rPr lang="en-GB" altLang="en-US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  </a:t>
            </a:r>
          </a:p>
          <a:p>
            <a:pPr>
              <a:defRPr/>
            </a:pPr>
            <a:r>
              <a:rPr lang="en-GB" altLang="en-US" sz="2400" dirty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	</a:t>
            </a:r>
            <a:r>
              <a:rPr lang="en-GB" altLang="en-US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			</a:t>
            </a:r>
            <a:r>
              <a:rPr lang="en-GB" altLang="en-US" sz="2400" dirty="0" smtClean="0">
                <a:latin typeface="Trebuchet MS" pitchFamily="34" charset="0"/>
              </a:rPr>
              <a:t>Amen</a:t>
            </a:r>
            <a:endParaRPr lang="en-GB" altLang="en-US" sz="2400" dirty="0" smtClean="0">
              <a:solidFill>
                <a:schemeClr val="accent5">
                  <a:lumMod val="7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4099" name="Picture 3" descr="C:\Users\User\Pictures\IMG_34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608909"/>
            <a:ext cx="4094544" cy="372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6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491705" cy="326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5733256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rebuchet MS" panose="020B0603020202020204" pitchFamily="34" charset="0"/>
              </a:rPr>
              <a:t>The Light and the Terror </a:t>
            </a:r>
          </a:p>
          <a:p>
            <a:pPr algn="ctr"/>
            <a:r>
              <a:rPr lang="en-GB" dirty="0" smtClean="0">
                <a:latin typeface="Trebuchet MS" panose="020B0603020202020204" pitchFamily="34" charset="0"/>
              </a:rPr>
              <a:t>a poem by Pax Christi member, Kate </a:t>
            </a:r>
            <a:r>
              <a:rPr lang="en-GB" dirty="0" err="1" smtClean="0">
                <a:latin typeface="Trebuchet MS" panose="020B0603020202020204" pitchFamily="34" charset="0"/>
              </a:rPr>
              <a:t>Holmstrom</a:t>
            </a:r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03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Psalm 62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 </a:t>
            </a:r>
            <a:r>
              <a:rPr lang="en-GB" dirty="0" smtClean="0"/>
              <a:t>God</a:t>
            </a:r>
            <a:r>
              <a:rPr lang="en-GB" dirty="0"/>
              <a:t> alone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there </a:t>
            </a:r>
            <a:r>
              <a:rPr lang="en-GB" dirty="0"/>
              <a:t>is rest for my soul,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from </a:t>
            </a:r>
            <a:r>
              <a:rPr lang="en-GB" dirty="0"/>
              <a:t>him comes my safety;</a:t>
            </a:r>
          </a:p>
          <a:p>
            <a:pPr marL="0" indent="0">
              <a:buNone/>
            </a:pPr>
            <a:r>
              <a:rPr lang="en-GB" dirty="0" smtClean="0"/>
              <a:t>he </a:t>
            </a:r>
            <a:r>
              <a:rPr lang="en-GB" dirty="0"/>
              <a:t>alone is my rock,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my </a:t>
            </a:r>
            <a:r>
              <a:rPr lang="en-GB" dirty="0"/>
              <a:t>safety,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my stronghold,</a:t>
            </a:r>
          </a:p>
          <a:p>
            <a:pPr marL="0" indent="0">
              <a:buNone/>
            </a:pPr>
            <a:r>
              <a:rPr lang="en-GB" dirty="0" smtClean="0"/>
              <a:t>so </a:t>
            </a:r>
            <a:r>
              <a:rPr lang="en-GB" dirty="0"/>
              <a:t>that I stand unshaken.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326502"/>
            <a:ext cx="3528392" cy="523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01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016824" cy="5976664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tx1"/>
                </a:solidFill>
              </a:rPr>
              <a:t>I had my entire body covered with bandages, with only eyes, nose, and mouth uncovered. 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Everybody </a:t>
            </a:r>
            <a:r>
              <a:rPr lang="en-GB" dirty="0">
                <a:solidFill>
                  <a:schemeClr val="tx1"/>
                </a:solidFill>
              </a:rPr>
              <a:t>thought I would die over time. 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Yet</a:t>
            </a:r>
            <a:r>
              <a:rPr lang="en-GB" dirty="0">
                <a:solidFill>
                  <a:schemeClr val="tx1"/>
                </a:solidFill>
              </a:rPr>
              <a:t>, I survived. 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It </a:t>
            </a:r>
            <a:r>
              <a:rPr lang="en-GB" dirty="0">
                <a:solidFill>
                  <a:schemeClr val="tx1"/>
                </a:solidFill>
              </a:rPr>
              <a:t>is a miracle. 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I </a:t>
            </a:r>
            <a:r>
              <a:rPr lang="en-GB" dirty="0">
                <a:solidFill>
                  <a:schemeClr val="tx1"/>
                </a:solidFill>
              </a:rPr>
              <a:t>am here at the UN, asking for an abolition of nuclear weapons. 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I </a:t>
            </a:r>
            <a:r>
              <a:rPr lang="en-GB" dirty="0">
                <a:solidFill>
                  <a:schemeClr val="tx1"/>
                </a:solidFill>
              </a:rPr>
              <a:t>am convinced that this is a mission I am given as a survivor of the atomic-bomb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sz="2600" i="1" dirty="0" smtClean="0">
                <a:solidFill>
                  <a:schemeClr val="tx1"/>
                </a:solidFill>
              </a:rPr>
              <a:t>From the testimony of Hiroshima survivor, Fujimori </a:t>
            </a:r>
            <a:r>
              <a:rPr lang="en-GB" sz="2600" i="1" dirty="0" err="1" smtClean="0">
                <a:solidFill>
                  <a:schemeClr val="tx1"/>
                </a:solidFill>
              </a:rPr>
              <a:t>Toshiki</a:t>
            </a:r>
            <a:r>
              <a:rPr lang="en-GB" sz="2600" i="1" dirty="0" smtClean="0">
                <a:solidFill>
                  <a:schemeClr val="tx1"/>
                </a:solidFill>
              </a:rPr>
              <a:t>, given at the UN in 2017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49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692696"/>
            <a:ext cx="82089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For the times we have </a:t>
            </a:r>
            <a:r>
              <a:rPr lang="en-GB" sz="2800" dirty="0" smtClean="0"/>
              <a:t>chosen vengeance over justice,                                          					Lord </a:t>
            </a:r>
            <a:r>
              <a:rPr lang="en-GB" sz="2800" dirty="0"/>
              <a:t>Have </a:t>
            </a:r>
            <a:r>
              <a:rPr lang="en-GB" sz="2800" dirty="0" smtClean="0"/>
              <a:t>Mercy</a:t>
            </a:r>
          </a:p>
          <a:p>
            <a:r>
              <a:rPr lang="en-GB" sz="2800" dirty="0"/>
              <a:t>	</a:t>
            </a:r>
            <a:r>
              <a:rPr lang="en-GB" sz="2800" dirty="0" smtClean="0"/>
              <a:t>				</a:t>
            </a:r>
            <a:r>
              <a:rPr lang="en-GB" sz="2800" b="1" dirty="0" smtClean="0"/>
              <a:t>Lord Have Mercy</a:t>
            </a:r>
          </a:p>
          <a:p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For the times we have stored up violence in our hearts, 					Christ Have Mercy</a:t>
            </a:r>
          </a:p>
          <a:p>
            <a:r>
              <a:rPr lang="en-GB" sz="2800" dirty="0" smtClean="0"/>
              <a:t>					</a:t>
            </a:r>
            <a:r>
              <a:rPr lang="en-GB" sz="2800" b="1" dirty="0" smtClean="0"/>
              <a:t>Christ Have Mercy</a:t>
            </a:r>
          </a:p>
          <a:p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For the times we have failed to be peacemakers,</a:t>
            </a:r>
          </a:p>
          <a:p>
            <a:r>
              <a:rPr lang="en-GB" sz="2800" dirty="0"/>
              <a:t>	</a:t>
            </a:r>
            <a:r>
              <a:rPr lang="en-GB" sz="2800" dirty="0" smtClean="0"/>
              <a:t>			</a:t>
            </a:r>
            <a:r>
              <a:rPr lang="en-GB" sz="2800" dirty="0"/>
              <a:t>	</a:t>
            </a:r>
            <a:r>
              <a:rPr lang="en-GB" sz="2800" dirty="0" smtClean="0"/>
              <a:t>Lord Have Mercy</a:t>
            </a:r>
          </a:p>
          <a:p>
            <a:r>
              <a:rPr lang="en-GB" sz="2800" dirty="0" smtClean="0"/>
              <a:t>					</a:t>
            </a:r>
            <a:r>
              <a:rPr lang="en-GB" sz="2800" b="1" dirty="0" smtClean="0"/>
              <a:t>Lord Have Mercy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18114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44147"/>
            <a:ext cx="5537217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Trebuchet MS" panose="020B0603020202020204" pitchFamily="34" charset="0"/>
              </a:rPr>
              <a:t>To remember, to journey together, to protect.  </a:t>
            </a:r>
          </a:p>
          <a:p>
            <a:endParaRPr lang="en-GB" sz="1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These are three moral imperatives that here in Hiroshima assume even more powerful and universal significance, and can open a path to peace.  </a:t>
            </a:r>
          </a:p>
          <a:p>
            <a:endParaRPr lang="en-GB" sz="1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For this reason, we cannot allow present and future generations to lose the memory of what happened here.  </a:t>
            </a:r>
          </a:p>
          <a:p>
            <a:endParaRPr lang="en-GB" sz="1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It is a memory that ensures and encourages the building of a more fair and fraternal future; </a:t>
            </a:r>
          </a:p>
          <a:p>
            <a:endParaRPr lang="en-GB" sz="1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an expansive memory, capable of awakening the consciences of all men and women, especially those who today play a crucial role in the destiny of the nations; </a:t>
            </a:r>
          </a:p>
          <a:p>
            <a:endParaRPr lang="en-GB" sz="1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a living memory that helps us say in every generation: never again!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			</a:t>
            </a:r>
            <a:r>
              <a:rPr lang="en-GB" sz="1400" i="1" dirty="0">
                <a:latin typeface="Trebuchet MS" panose="020B0603020202020204" pitchFamily="34" charset="0"/>
              </a:rPr>
              <a:t>Pope Francis, Hiroshima, 2019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6888" y="386104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Pope Francis at Nagasaki and Hiroshima makes impassioned plea for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6888" y="980727"/>
            <a:ext cx="2765592" cy="2089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07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 smtClean="0"/>
              <a:t>Sharing </a:t>
            </a:r>
            <a:r>
              <a:rPr lang="en-GB" sz="3600" b="1" dirty="0"/>
              <a:t>O</a:t>
            </a:r>
            <a:r>
              <a:rPr lang="en-GB" sz="3600" b="1" dirty="0" smtClean="0"/>
              <a:t>ur Plans and Actions We </a:t>
            </a:r>
            <a:r>
              <a:rPr lang="en-GB" sz="3600" b="1" dirty="0"/>
              <a:t>C</a:t>
            </a:r>
            <a:r>
              <a:rPr lang="en-GB" sz="3600" b="1" dirty="0" smtClean="0"/>
              <a:t>an </a:t>
            </a:r>
            <a:r>
              <a:rPr lang="en-GB" sz="3600" b="1" dirty="0"/>
              <a:t>T</a:t>
            </a:r>
            <a:r>
              <a:rPr lang="en-GB" sz="3600" b="1" dirty="0" smtClean="0"/>
              <a:t>ake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5976664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Continue with prayer and fasting</a:t>
            </a:r>
          </a:p>
          <a:p>
            <a:r>
              <a:rPr lang="en-GB" dirty="0" smtClean="0"/>
              <a:t>Speak about the anniversaries with others</a:t>
            </a:r>
          </a:p>
          <a:p>
            <a:r>
              <a:rPr lang="en-GB" dirty="0" smtClean="0"/>
              <a:t>Provide prayers for liturgies and Mass over the next few days</a:t>
            </a:r>
          </a:p>
          <a:p>
            <a:r>
              <a:rPr lang="en-GB" dirty="0" smtClean="0"/>
              <a:t>Write to your bank or pension provider</a:t>
            </a:r>
          </a:p>
          <a:p>
            <a:r>
              <a:rPr lang="en-GB" dirty="0" smtClean="0"/>
              <a:t>Put a poster in your window</a:t>
            </a:r>
          </a:p>
          <a:p>
            <a:r>
              <a:rPr lang="en-GB" dirty="0" smtClean="0"/>
              <a:t>Join with others in your area</a:t>
            </a:r>
            <a:endParaRPr lang="en-GB" dirty="0"/>
          </a:p>
        </p:txBody>
      </p:sp>
      <p:pic>
        <p:nvPicPr>
          <p:cNvPr id="7170" name="Picture 2" descr="C:\Users\User\Pictures\H&amp;Nplac (2)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159108"/>
            <a:ext cx="2596994" cy="329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12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8473" y="856006"/>
            <a:ext cx="660380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Come, Lord, for it is late, </a:t>
            </a:r>
            <a:br>
              <a:rPr lang="en-GB" sz="2800" dirty="0"/>
            </a:br>
            <a:r>
              <a:rPr lang="en-GB" sz="2800" dirty="0"/>
              <a:t>and where destruction </a:t>
            </a:r>
            <a:endParaRPr lang="en-GB" sz="2800" dirty="0" smtClean="0"/>
          </a:p>
          <a:p>
            <a:r>
              <a:rPr lang="en-GB" sz="2800" dirty="0" smtClean="0"/>
              <a:t>has </a:t>
            </a:r>
            <a:r>
              <a:rPr lang="en-GB" sz="2800" dirty="0"/>
              <a:t>abounded, </a:t>
            </a:r>
            <a:endParaRPr lang="en-GB" sz="2800" dirty="0" smtClean="0"/>
          </a:p>
          <a:p>
            <a:r>
              <a:rPr lang="en-GB" sz="2800" dirty="0" smtClean="0"/>
              <a:t>may </a:t>
            </a:r>
            <a:r>
              <a:rPr lang="en-GB" sz="2800" dirty="0"/>
              <a:t>hope also abound today </a:t>
            </a:r>
            <a:br>
              <a:rPr lang="en-GB" sz="2800" dirty="0"/>
            </a:br>
            <a:r>
              <a:rPr lang="en-GB" sz="2800" dirty="0"/>
              <a:t>that we can write and achieve </a:t>
            </a:r>
            <a:br>
              <a:rPr lang="en-GB" sz="2800" dirty="0"/>
            </a:br>
            <a:r>
              <a:rPr lang="en-GB" sz="2800" dirty="0"/>
              <a:t>a different future.  </a:t>
            </a:r>
            <a:br>
              <a:rPr lang="en-GB" sz="2800" dirty="0"/>
            </a:br>
            <a:r>
              <a:rPr lang="en-GB" sz="2800" dirty="0"/>
              <a:t>Come, Lord, Prince of Peace!  </a:t>
            </a:r>
            <a:br>
              <a:rPr lang="en-GB" sz="2800" dirty="0"/>
            </a:br>
            <a:r>
              <a:rPr lang="en-GB" sz="2800" dirty="0"/>
              <a:t>Make us instruments </a:t>
            </a:r>
            <a:endParaRPr lang="en-GB" sz="2800" dirty="0" smtClean="0"/>
          </a:p>
          <a:p>
            <a:r>
              <a:rPr lang="en-GB" sz="2800" dirty="0" smtClean="0"/>
              <a:t>and </a:t>
            </a:r>
            <a:r>
              <a:rPr lang="en-GB" sz="2800" dirty="0"/>
              <a:t>reflections </a:t>
            </a:r>
            <a:endParaRPr lang="en-GB" sz="2800" dirty="0" smtClean="0"/>
          </a:p>
          <a:p>
            <a:r>
              <a:rPr lang="en-GB" sz="2800" dirty="0" smtClean="0"/>
              <a:t>of </a:t>
            </a:r>
            <a:r>
              <a:rPr lang="en-GB" sz="2800" dirty="0"/>
              <a:t>your peace!</a:t>
            </a:r>
            <a:br>
              <a:rPr lang="en-GB" sz="2800" dirty="0"/>
            </a:br>
            <a:endParaRPr lang="en-GB" sz="2800" dirty="0" smtClean="0"/>
          </a:p>
          <a:p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                       </a:t>
            </a:r>
            <a:r>
              <a:rPr lang="en-GB" sz="2800" i="1" dirty="0"/>
              <a:t>Pope </a:t>
            </a:r>
            <a:r>
              <a:rPr lang="en-GB" sz="2800" i="1" dirty="0" smtClean="0"/>
              <a:t>Francis, </a:t>
            </a:r>
            <a:r>
              <a:rPr lang="en-GB" sz="2800" i="1" dirty="0"/>
              <a:t>Hiroshima 2019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1778" y="856006"/>
            <a:ext cx="3235801" cy="4799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65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Praying the Novena with the Congregation of the Sisters of St Joseph of Peace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068960"/>
            <a:ext cx="8229600" cy="326896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Trebuchet MS" panose="020B0603020202020204" pitchFamily="34" charset="0"/>
              </a:rPr>
              <a:t>May we listen afresh to the wisdom of the </a:t>
            </a:r>
            <a:r>
              <a:rPr lang="en-GB" dirty="0" err="1" smtClean="0">
                <a:latin typeface="Trebuchet MS" panose="020B0603020202020204" pitchFamily="34" charset="0"/>
              </a:rPr>
              <a:t>Hibakusha</a:t>
            </a:r>
            <a:r>
              <a:rPr lang="en-GB" dirty="0" smtClean="0">
                <a:latin typeface="Trebuchet MS" panose="020B0603020202020204" pitchFamily="34" charset="0"/>
              </a:rPr>
              <a:t>, the surviving </a:t>
            </a:r>
            <a:r>
              <a:rPr lang="en-GB" dirty="0">
                <a:latin typeface="Trebuchet MS" panose="020B0603020202020204" pitchFamily="34" charset="0"/>
              </a:rPr>
              <a:t>victims of Hiroshima and </a:t>
            </a:r>
            <a:r>
              <a:rPr lang="en-GB" dirty="0" smtClean="0">
                <a:latin typeface="Trebuchet MS" panose="020B0603020202020204" pitchFamily="34" charset="0"/>
              </a:rPr>
              <a:t>Nagasaki, </a:t>
            </a:r>
            <a:r>
              <a:rPr lang="en-GB" dirty="0">
                <a:latin typeface="Trebuchet MS" panose="020B0603020202020204" pitchFamily="34" charset="0"/>
              </a:rPr>
              <a:t>calling us to a nuclear free world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					</a:t>
            </a:r>
            <a:r>
              <a:rPr lang="en-GB" b="1" dirty="0" smtClean="0"/>
              <a:t>Amen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66738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428</Words>
  <Application>Microsoft Office PowerPoint</Application>
  <PresentationFormat>On-screen Show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We Remember Hiroshima We Remember Nagasaki</vt:lpstr>
      <vt:lpstr>PowerPoint Presentation</vt:lpstr>
      <vt:lpstr>Psalm 62</vt:lpstr>
      <vt:lpstr>PowerPoint Presentation</vt:lpstr>
      <vt:lpstr>PowerPoint Presentation</vt:lpstr>
      <vt:lpstr>PowerPoint Presentation</vt:lpstr>
      <vt:lpstr>Sharing Our Plans and Actions We Can Take</vt:lpstr>
      <vt:lpstr>PowerPoint Presentation</vt:lpstr>
      <vt:lpstr>Praying the Novena with the Congregation of the Sisters of St Joseph of Peace</vt:lpstr>
      <vt:lpstr>Sharing our prayers</vt:lpstr>
      <vt:lpstr>Pax Christi Daily Prayer</vt:lpstr>
      <vt:lpstr>Blessing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remember Hiroshima We remember Nagasaki</dc:title>
  <dc:creator>Director Paxchristi</dc:creator>
  <cp:lastModifiedBy>Director Paxchristi</cp:lastModifiedBy>
  <cp:revision>18</cp:revision>
  <dcterms:created xsi:type="dcterms:W3CDTF">2020-07-12T13:42:23Z</dcterms:created>
  <dcterms:modified xsi:type="dcterms:W3CDTF">2020-08-04T10:35:03Z</dcterms:modified>
</cp:coreProperties>
</file>