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8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9900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5F2D-656E-4959-8AD9-C14A5533E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AEEE79-5A89-4E63-84D5-2736185169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D0F12-0B20-414F-BE57-C077E0E3A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54FE0-3EBE-478C-8829-CFA3ECC32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6019E-5C90-4BA1-9A08-021EECE98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40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09FD4-5C01-4646-808D-C90E89A1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8A525-63C4-4D32-A0B6-2F191C3FC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CB2DE-5D7B-43FC-BFDF-45C8842C8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BA057-EF98-45B8-832E-D2278470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7A892-3B73-4CA4-A088-F6CDC842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10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F06A9C-79D6-4C31-94E8-9BFCBF7898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7DF620-97C2-4649-ABFF-1A8385DBB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1EE44-455E-47F2-A1C9-EEA57C4CA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D0080-87F8-4F24-BA15-40CEE5FD7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4966C-94B5-4A1A-883A-4F99C54F8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20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46DAA-17AB-4DA6-BE0B-3D86A93A4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1ADA0-EC63-4B8B-B947-1656A3F03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A1260-609F-42E0-BD10-C0CD80DDF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5C74E-159E-4631-B2C7-F07EFC36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0BF29-7E1F-4407-A5E9-8F9FDAE7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09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7DAF4-DF99-44A8-BB5C-08A35870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1109C-DE1D-41FB-B371-E9E5345BA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FE388-ED9A-41EB-A0F9-82F7BA88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DFD5E-1265-44A6-96B5-7B0C28D4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7162E-D59D-4706-8206-F81C55057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2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DD9EB-2F47-4D52-82BD-CF4C955D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A5F45-5F9E-49B0-A5D5-986AD46AD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91A6C9-E44F-42F2-80DF-498C0504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660738-FAAB-4AB2-A399-E570CFB96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82239-857F-4DDC-B690-BB9B0716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B2F8B-502A-499D-92B2-7CC15C07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682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30520-EB3C-4106-8EA2-A3AD2208B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0A458-4E74-44A1-9C29-93ECF2522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DB689-BC5C-4485-8A94-DD3499A44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8A11E6-5672-4FFE-B0DE-8F650CCA3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F7B724-B640-4F66-968F-0AFC43FEA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96C5F6-B9C1-4F10-858E-54F3FCBC4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DEF797-54E1-472C-A4A8-9EEDEAA96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67F05A-9C76-4270-B8C7-42B163A1E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43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698E4-F036-4216-B0B7-7057D5383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CA3309-C8C6-4582-A7E1-B32C4726B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6CDA49-8EB8-4D9E-B16B-0727BA63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5EC60-B6AE-4144-809E-F5764170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21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4C4083-2884-49D3-ABF8-44A10663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0C8F9-6A33-4DEF-9D87-B5223AA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B2B7B-AFEA-4E03-8AD5-2E5DB3AC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16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B76A4-1C16-44F2-BBBE-9CD601EDA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66FB9-6DC8-484D-AA71-ED1538C11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F93B0-7C61-48B4-80F6-D92C8B218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EDB3C-BEBF-4C62-BC4B-247E920A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C2CD1-4ABA-4A67-A52D-F53C167C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4245CB-D7F9-463E-A070-DE693461C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61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CBC6D-5C64-472A-9DB9-B51411F27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9ABF6-55A1-475F-9DFC-DACB201F5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4DFBC-682A-4EC6-9015-54A2BFE2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D8E653-4AFD-4E03-82E4-80BA3BA99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76736F-2131-488E-ADB6-3B8793AF6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A223A-AB35-49B5-8EFA-E7DE2D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286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CC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86B2B0-B1BD-4CF4-8243-5D5765B36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16C23-33F3-4CED-97DD-CF65370D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69DC-E70F-4B58-ADAF-98211AE66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4A19B-AEC4-42C1-AA83-D20E2B9A43A4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ADC5B-2D98-4793-B797-FEAE1E49A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21146-5F70-42DA-A76D-E1864AFC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EBC47-F761-45C2-BA16-91020CF1C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65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popesprayer.va/the-challenges-facing-humanity-and-assists-the-mission-of-the-church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xchristi.org.uk/peace-education/secondary/lessons-workshops/elements-of-peace/" TargetMode="External"/><Relationship Id="rId2" Type="http://schemas.openxmlformats.org/officeDocument/2006/relationships/hyperlink" Target="https://paxchristi.org.uk/resources/nonviolence-in-action/educational-resources-for-nonviolen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xchristi.org.uk/resources/nonviolence-in-action/" TargetMode="External"/><Relationship Id="rId5" Type="http://schemas.openxmlformats.org/officeDocument/2006/relationships/hyperlink" Target="https://paxchristi.org.uk/peace-education/secondary/workshop-resources/" TargetMode="External"/><Relationship Id="rId4" Type="http://schemas.openxmlformats.org/officeDocument/2006/relationships/hyperlink" Target="https://paxchristi.org.uk/peace-education/secondary/assemblies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BA5B3-6C2A-43AE-B60D-ADDD552E5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>
            <a:normAutofit/>
          </a:bodyPr>
          <a:lstStyle/>
          <a:p>
            <a:r>
              <a:rPr lang="en-GB" sz="5400" dirty="0">
                <a:latin typeface="Trebuchet MS" panose="020B0603020202020204" pitchFamily="34" charset="0"/>
              </a:rPr>
              <a:t>Pope’s Prayer Intention </a:t>
            </a:r>
            <a:br>
              <a:rPr lang="en-GB" sz="5400" dirty="0">
                <a:latin typeface="Trebuchet MS" panose="020B0603020202020204" pitchFamily="34" charset="0"/>
              </a:rPr>
            </a:br>
            <a:r>
              <a:rPr lang="en-GB" sz="5400" dirty="0">
                <a:latin typeface="Trebuchet MS" panose="020B0603020202020204" pitchFamily="34" charset="0"/>
              </a:rPr>
              <a:t>April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8FE381-D839-463F-A7D1-36AD01FD3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i="1" dirty="0">
                <a:latin typeface="Trebuchet MS" panose="020B0603020202020204" pitchFamily="34" charset="0"/>
              </a:rPr>
              <a:t>For a non-violent culture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2D1756-318E-445D-B654-6AD7F8C90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281" y="4429919"/>
            <a:ext cx="2839438" cy="202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6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723DD07-4161-4884-9D52-06BEDD5DDE57}"/>
              </a:ext>
            </a:extLst>
          </p:cNvPr>
          <p:cNvSpPr/>
          <p:nvPr/>
        </p:nvSpPr>
        <p:spPr>
          <a:xfrm>
            <a:off x="703730" y="4934269"/>
            <a:ext cx="6105525" cy="571500"/>
          </a:xfrm>
          <a:prstGeom prst="roundRect">
            <a:avLst/>
          </a:prstGeom>
          <a:solidFill>
            <a:srgbClr val="99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F16B1D-F855-4230-BA69-F2BE01EB93EB}"/>
              </a:ext>
            </a:extLst>
          </p:cNvPr>
          <p:cNvSpPr/>
          <p:nvPr/>
        </p:nvSpPr>
        <p:spPr>
          <a:xfrm>
            <a:off x="538162" y="1791716"/>
            <a:ext cx="11115675" cy="1967019"/>
          </a:xfrm>
          <a:prstGeom prst="round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665F3-F0A5-42EF-991B-E80CB3004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4464"/>
            <a:ext cx="10515600" cy="563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>
                <a:latin typeface="Trebuchet MS" panose="020B0603020202020204" pitchFamily="34" charset="0"/>
              </a:rPr>
              <a:t>Each month the Pope releases a prayer intention through the Worldwide Prayer Network. This month the intention is for              ‘a non-violent culture’. </a:t>
            </a:r>
          </a:p>
          <a:p>
            <a:pPr marL="0" indent="0">
              <a:buNone/>
            </a:pPr>
            <a:endParaRPr lang="en-GB" sz="7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2600" dirty="0">
                <a:solidFill>
                  <a:schemeClr val="bg1"/>
                </a:solidFill>
                <a:latin typeface="Trebuchet MS" panose="020B0603020202020204" pitchFamily="34" charset="0"/>
              </a:rPr>
              <a:t>The Pope asks: </a:t>
            </a:r>
          </a:p>
          <a:p>
            <a:pPr marL="0" indent="0">
              <a:buNone/>
            </a:pPr>
            <a:r>
              <a:rPr lang="en-US" sz="2600" b="1" dirty="0">
                <a:solidFill>
                  <a:schemeClr val="bg1"/>
                </a:solidFill>
                <a:latin typeface="Trebuchet MS" panose="020B0603020202020204" pitchFamily="34" charset="0"/>
                <a:cs typeface="Lucida Sans Unicode" panose="020B0602030504020204" pitchFamily="34" charset="0"/>
              </a:rPr>
              <a:t>“Let us pray for a more widespread culture of non-violence, that will progress when countries and citizens alike resort less and less to the use of arms”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GB" sz="2600" dirty="0">
                <a:latin typeface="Trebuchet MS" panose="020B0603020202020204" pitchFamily="34" charset="0"/>
              </a:rPr>
              <a:t>Have a look at the </a:t>
            </a:r>
            <a:r>
              <a:rPr lang="en-GB" sz="2600" u="sng" dirty="0">
                <a:latin typeface="Trebuchet MS" panose="020B0603020202020204" pitchFamily="34" charset="0"/>
                <a:hlinkClick r:id="rId2"/>
              </a:rPr>
              <a:t>video</a:t>
            </a:r>
            <a:r>
              <a:rPr lang="en-GB" sz="2600" dirty="0">
                <a:latin typeface="Trebuchet MS" panose="020B0603020202020204" pitchFamily="34" charset="0"/>
              </a:rPr>
              <a:t> about this intention. </a:t>
            </a:r>
          </a:p>
          <a:p>
            <a:pPr marL="0" indent="0">
              <a:buNone/>
            </a:pPr>
            <a:endParaRPr lang="en-GB" sz="1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chemeClr val="bg1"/>
                </a:solidFill>
                <a:latin typeface="Trebuchet MS" panose="020B0603020202020204" pitchFamily="34" charset="0"/>
              </a:rPr>
              <a:t>What stands out in the video for you?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E84B82-B674-472E-9345-4E34E565CF26}"/>
              </a:ext>
            </a:extLst>
          </p:cNvPr>
          <p:cNvSpPr txBox="1"/>
          <p:nvPr/>
        </p:nvSpPr>
        <p:spPr>
          <a:xfrm>
            <a:off x="838200" y="6320119"/>
            <a:ext cx="11698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rebuchet MS" panose="020B0603020202020204" pitchFamily="34" charset="0"/>
              </a:rPr>
              <a:t>Credit: Pope’s Worldwide Prayer Network, https://www.popesprayer.va/the-challenges-facing-humanity-and-assists-the-mission-of-the-church/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A14B75-7141-425C-99FD-357E43C29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564" y="3876256"/>
            <a:ext cx="3249706" cy="243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285A1-29DB-4CAE-8C68-4A4E6845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545"/>
            <a:ext cx="10515600" cy="1325563"/>
          </a:xfrm>
        </p:spPr>
        <p:txBody>
          <a:bodyPr/>
          <a:lstStyle/>
          <a:p>
            <a:r>
              <a:rPr lang="en-GB" b="1" dirty="0">
                <a:latin typeface="Trebuchet MS" panose="020B0603020202020204" pitchFamily="34" charset="0"/>
              </a:rPr>
              <a:t>What is nonviolence?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FFB87-5749-45CB-B0DB-19E95F59A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001"/>
            <a:ext cx="10515600" cy="310496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sz="7400" dirty="0">
                <a:latin typeface="Trebuchet MS" panose="020B0603020202020204" pitchFamily="34" charset="0"/>
              </a:rPr>
              <a:t>Pax Christi England and Wales is part of an international Catholic movement for peace. Their work includes promoting nonviolence, helping people build peaceful communities and challenging the arms trade. </a:t>
            </a:r>
          </a:p>
          <a:p>
            <a:pPr marL="0" indent="0">
              <a:buNone/>
            </a:pPr>
            <a:endParaRPr lang="en-GB" sz="7400" dirty="0"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US" sz="7400" dirty="0">
                <a:latin typeface="Trebuchet MS" panose="020B0603020202020204" pitchFamily="34" charset="0"/>
              </a:rPr>
              <a:t>For Pax Christi England and Wales, nonviolence is                                      a way of living and making choices that respects                                                          others, challenges what is not fair or just, and                                        offers alternatives to violence and war.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1FFF5B-5DEA-43CB-9A34-CEEF10A4F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893" y="2689411"/>
            <a:ext cx="3702423" cy="370242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95EE13-7C2D-4F6A-8730-1A1A5887C747}"/>
              </a:ext>
            </a:extLst>
          </p:cNvPr>
          <p:cNvSpPr/>
          <p:nvPr/>
        </p:nvSpPr>
        <p:spPr>
          <a:xfrm>
            <a:off x="838200" y="4410354"/>
            <a:ext cx="6835588" cy="1981481"/>
          </a:xfrm>
          <a:prstGeom prst="roundRect">
            <a:avLst/>
          </a:prstGeom>
          <a:solidFill>
            <a:srgbClr val="99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Why do you think nonviolence is important for peace?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rebuchet MS" panose="020B0603020202020204" pitchFamily="34" charset="0"/>
              </a:rPr>
              <a:t>What do you think nonviolence would look like in your daily life?</a:t>
            </a:r>
            <a:endParaRPr lang="en-GB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73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19C28-5FC9-4786-9AF0-9C6FFC563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825" y="130912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Trebuchet MS" panose="020B0603020202020204" pitchFamily="34" charset="0"/>
              </a:rPr>
              <a:t>Pax Christi Daily Prayer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4B4CF-8086-4267-BA30-C26B2C8D5266}"/>
              </a:ext>
            </a:extLst>
          </p:cNvPr>
          <p:cNvSpPr txBox="1"/>
          <p:nvPr/>
        </p:nvSpPr>
        <p:spPr>
          <a:xfrm>
            <a:off x="7511864" y="2682417"/>
            <a:ext cx="6096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Teach me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to share the gifts you have given me,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to speak out for the victims of injustice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who have no voice,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to reject the violence which runs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through much of our world today.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Holy Spirit of God,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renew my hope for a world free from the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cruelty and evil of war, so that we may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all come to share in God’s peace and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justice.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8D3232-449C-4616-BE85-77B14CEEDB98}"/>
              </a:ext>
            </a:extLst>
          </p:cNvPr>
          <p:cNvSpPr txBox="1"/>
          <p:nvPr/>
        </p:nvSpPr>
        <p:spPr>
          <a:xfrm>
            <a:off x="2902744" y="1265395"/>
            <a:ext cx="60960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Thank you loving God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for the gift of life,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for this wonderful world which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we all share,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for the joy of love and friendship,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for the challenge of helping to build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your kingdom.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E3C37-4742-406D-A75E-45394B46678C}"/>
              </a:ext>
            </a:extLst>
          </p:cNvPr>
          <p:cNvSpPr txBox="1"/>
          <p:nvPr/>
        </p:nvSpPr>
        <p:spPr>
          <a:xfrm>
            <a:off x="2902744" y="3513413"/>
            <a:ext cx="609600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Strengthen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my determination to work for a world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of peace and justice,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my conviction that, whatever our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nationality or race,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we are all global citizens,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one in Christ;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my courage to challenge the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powerful with the values of the Gospel,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my commitment to find nonviolent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178C69-7A54-459D-83F1-A51DD49DA353}"/>
              </a:ext>
            </a:extLst>
          </p:cNvPr>
          <p:cNvSpPr txBox="1"/>
          <p:nvPr/>
        </p:nvSpPr>
        <p:spPr>
          <a:xfrm>
            <a:off x="7586509" y="1265395"/>
            <a:ext cx="62170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Trebuchet MS" panose="020B0603020202020204" pitchFamily="34" charset="0"/>
              </a:rPr>
              <a:t>ways of resolving conflict—personal, local,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national and international,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my efforts to forgive injuries and to love </a:t>
            </a:r>
          </a:p>
          <a:p>
            <a:r>
              <a:rPr lang="en-US" sz="1600" dirty="0">
                <a:latin typeface="Trebuchet MS" panose="020B0603020202020204" pitchFamily="34" charset="0"/>
              </a:rPr>
              <a:t>those I find it hard to love. </a:t>
            </a:r>
            <a:endParaRPr lang="en-GB" sz="1600" dirty="0">
              <a:latin typeface="Trebuchet MS" panose="020B0603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68388-897E-4BA3-B355-E5B6676E9F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2000"/>
          </a:blip>
          <a:srcRect l="30832" t="-2698" r="43731" b="1"/>
          <a:stretch/>
        </p:blipFill>
        <p:spPr>
          <a:xfrm>
            <a:off x="-166687" y="-302362"/>
            <a:ext cx="2667000" cy="716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29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1EBAA-4963-4BB7-B7C1-FFC52966D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rebuchet MS" panose="020B0603020202020204" pitchFamily="34" charset="0"/>
              </a:rPr>
              <a:t>Ideas to continue exploring nonviolence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EE245-0D8D-47E3-8126-D776BE5A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53" y="156564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Trebuchet MS" panose="020B0603020202020204" pitchFamily="34" charset="0"/>
              </a:rPr>
              <a:t>Have a look at our resources on nonviolence:</a:t>
            </a:r>
          </a:p>
          <a:p>
            <a:r>
              <a:rPr lang="en-GB" dirty="0">
                <a:latin typeface="Trebuchet MS" panose="020B0603020202020204" pitchFamily="34" charset="0"/>
                <a:hlinkClick r:id="rId2"/>
              </a:rPr>
              <a:t>Educational resources on nonviolence</a:t>
            </a:r>
            <a:r>
              <a:rPr lang="en-GB" dirty="0">
                <a:latin typeface="Trebuchet MS" panose="020B0603020202020204" pitchFamily="34" charset="0"/>
              </a:rPr>
              <a:t> including a PowerPoint on </a:t>
            </a:r>
          </a:p>
          <a:p>
            <a:pPr marL="0" indent="0">
              <a:buNone/>
            </a:pPr>
            <a:r>
              <a:rPr lang="en-GB" dirty="0">
                <a:latin typeface="Trebuchet MS" panose="020B0603020202020204" pitchFamily="34" charset="0"/>
              </a:rPr>
              <a:t>‘A Christian Response to Conflict’, stories of nonviolence in action and video resources</a:t>
            </a:r>
          </a:p>
          <a:p>
            <a:r>
              <a:rPr lang="en-GB" dirty="0">
                <a:latin typeface="Trebuchet MS" panose="020B0603020202020204" pitchFamily="34" charset="0"/>
              </a:rPr>
              <a:t>Our </a:t>
            </a:r>
            <a:r>
              <a:rPr lang="en-GB" i="1" dirty="0">
                <a:latin typeface="Trebuchet MS" panose="020B0603020202020204" pitchFamily="34" charset="0"/>
                <a:hlinkClick r:id="rId3"/>
              </a:rPr>
              <a:t>Elements of Peace </a:t>
            </a:r>
            <a:r>
              <a:rPr lang="en-GB" dirty="0">
                <a:latin typeface="Trebuchet MS" panose="020B0603020202020204" pitchFamily="34" charset="0"/>
              </a:rPr>
              <a:t>card on nonviolence</a:t>
            </a:r>
          </a:p>
          <a:p>
            <a:r>
              <a:rPr lang="en-GB" dirty="0">
                <a:latin typeface="Trebuchet MS" panose="020B0603020202020204" pitchFamily="34" charset="0"/>
              </a:rPr>
              <a:t>Our school resources for the </a:t>
            </a:r>
            <a:r>
              <a:rPr lang="en-GB" dirty="0">
                <a:latin typeface="Trebuchet MS" panose="020B0603020202020204" pitchFamily="34" charset="0"/>
                <a:hlinkClick r:id="rId4"/>
              </a:rPr>
              <a:t>Catholic Nonviolence Days of Action</a:t>
            </a:r>
            <a:r>
              <a:rPr lang="en-GB" dirty="0">
                <a:latin typeface="Trebuchet MS" panose="020B0603020202020204" pitchFamily="34" charset="0"/>
              </a:rPr>
              <a:t> and other </a:t>
            </a:r>
            <a:r>
              <a:rPr lang="en-GB" dirty="0">
                <a:latin typeface="Trebuchet MS" panose="020B0603020202020204" pitchFamily="34" charset="0"/>
                <a:hlinkClick r:id="rId5"/>
              </a:rPr>
              <a:t>nonviolence resources</a:t>
            </a:r>
            <a:r>
              <a:rPr lang="en-GB" dirty="0">
                <a:latin typeface="Trebuchet MS" panose="020B0603020202020204" pitchFamily="34" charset="0"/>
              </a:rPr>
              <a:t> for workshops and lessons</a:t>
            </a:r>
          </a:p>
          <a:p>
            <a:endParaRPr lang="en-GB" dirty="0">
              <a:latin typeface="Trebuchet MS" panose="020B0603020202020204" pitchFamily="34" charset="0"/>
            </a:endParaRPr>
          </a:p>
          <a:p>
            <a:r>
              <a:rPr lang="en-GB" dirty="0">
                <a:latin typeface="Trebuchet MS" panose="020B0603020202020204" pitchFamily="34" charset="0"/>
              </a:rPr>
              <a:t>You might like to consider celebrating the Catholic Nonviolence Days of Action in your school or community: </a:t>
            </a:r>
            <a:r>
              <a:rPr lang="en-GB" dirty="0">
                <a:latin typeface="Trebuchet MS" panose="020B0603020202020204" pitchFamily="34" charset="0"/>
                <a:hlinkClick r:id="rId6"/>
              </a:rPr>
              <a:t>https://paxchristi.org.uk/resources/nonviolence-in-action/</a:t>
            </a:r>
            <a:r>
              <a:rPr lang="en-GB" dirty="0">
                <a:latin typeface="Trebuchet MS" panose="020B0603020202020204" pitchFamily="34" charset="0"/>
              </a:rPr>
              <a:t> </a:t>
            </a:r>
          </a:p>
          <a:p>
            <a:pPr marL="0" indent="0">
              <a:buNone/>
            </a:pP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28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2994" y="1366897"/>
            <a:ext cx="8352928" cy="4124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www.paxchristi.org.uk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Twitter: @paxchristiEW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@PaxChristiYouth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Facebook: www.facebook.com/PaxChristiEW/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www.facebook.com/PaxChristiYouth/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Instagram: @paxchristi_</a:t>
            </a:r>
          </a:p>
          <a:p>
            <a:pPr algn="ctr">
              <a:spcAft>
                <a:spcPts val="1200"/>
              </a:spcAft>
            </a:pPr>
            <a:r>
              <a:rPr lang="en-GB" sz="2400" dirty="0">
                <a:latin typeface="Trebuchet MS" panose="020B0603020202020204" pitchFamily="34" charset="0"/>
              </a:rPr>
              <a:t>@paxchristiyouth</a:t>
            </a:r>
          </a:p>
          <a:p>
            <a:pPr algn="ctr">
              <a:spcAft>
                <a:spcPts val="1200"/>
              </a:spcAft>
            </a:pPr>
            <a:endParaRPr lang="en-GB" sz="2400" dirty="0">
              <a:latin typeface="Trebuchet MS" panose="020B0603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68425A-B4A7-4DA0-B15D-0AAAFF82F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240" y="5209950"/>
            <a:ext cx="3127519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51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522</Words>
  <Application>Microsoft Office PowerPoint</Application>
  <PresentationFormat>Widescreen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Office Theme</vt:lpstr>
      <vt:lpstr>Pope’s Prayer Intention  April 2023</vt:lpstr>
      <vt:lpstr>PowerPoint Presentation</vt:lpstr>
      <vt:lpstr>What is nonviolence?</vt:lpstr>
      <vt:lpstr>Pax Christi Daily Prayer</vt:lpstr>
      <vt:lpstr>Ideas to continue exploring nonviolence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education@paxchristi.org.uk</dc:creator>
  <cp:lastModifiedBy>education@paxchristi.org.uk</cp:lastModifiedBy>
  <cp:revision>19</cp:revision>
  <dcterms:created xsi:type="dcterms:W3CDTF">2023-03-30T09:42:00Z</dcterms:created>
  <dcterms:modified xsi:type="dcterms:W3CDTF">2023-04-17T09:10:42Z</dcterms:modified>
</cp:coreProperties>
</file>