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nva Sans" panose="020B0604020202020204" charset="0"/>
      <p:regular r:id="rId15"/>
    </p:embeddedFont>
    <p:embeddedFont>
      <p:font typeface="Canva Sans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0423" y="635517"/>
            <a:ext cx="17247153" cy="9015966"/>
            <a:chOff x="0" y="0"/>
            <a:chExt cx="15548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4851" cy="812800"/>
            </a:xfrm>
            <a:custGeom>
              <a:avLst/>
              <a:gdLst/>
              <a:ahLst/>
              <a:cxnLst/>
              <a:rect l="l" t="t" r="r" b="b"/>
              <a:pathLst>
                <a:path w="1554851" h="812800">
                  <a:moveTo>
                    <a:pt x="1475433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475433" y="812800"/>
                  </a:lnTo>
                  <a:cubicBezTo>
                    <a:pt x="1475433" y="769101"/>
                    <a:pt x="1510772" y="733382"/>
                    <a:pt x="1554851" y="733382"/>
                  </a:cubicBezTo>
                  <a:lnTo>
                    <a:pt x="1554851" y="79418"/>
                  </a:lnTo>
                  <a:cubicBezTo>
                    <a:pt x="1511152" y="79418"/>
                    <a:pt x="1475433" y="44079"/>
                    <a:pt x="1475433" y="0"/>
                  </a:cubicBez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38100" y="0"/>
              <a:ext cx="147865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20423" y="2832095"/>
            <a:ext cx="17247153" cy="4460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sz="84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UN International Day of Peace and the Catholic Nonviolence Days of Action 2024</a:t>
            </a:r>
          </a:p>
        </p:txBody>
      </p:sp>
      <p:sp>
        <p:nvSpPr>
          <p:cNvPr id="6" name="AutoShape 6"/>
          <p:cNvSpPr/>
          <p:nvPr/>
        </p:nvSpPr>
        <p:spPr>
          <a:xfrm>
            <a:off x="5897880" y="7928215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oval" w="lg" len="lg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0423" y="635517"/>
            <a:ext cx="17247153" cy="9015966"/>
            <a:chOff x="0" y="0"/>
            <a:chExt cx="15548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4851" cy="812800"/>
            </a:xfrm>
            <a:custGeom>
              <a:avLst/>
              <a:gdLst/>
              <a:ahLst/>
              <a:cxnLst/>
              <a:rect l="l" t="t" r="r" b="b"/>
              <a:pathLst>
                <a:path w="1554851" h="812800">
                  <a:moveTo>
                    <a:pt x="1475433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475433" y="812800"/>
                  </a:lnTo>
                  <a:cubicBezTo>
                    <a:pt x="1475433" y="769101"/>
                    <a:pt x="1510772" y="733382"/>
                    <a:pt x="1554851" y="733382"/>
                  </a:cubicBezTo>
                  <a:lnTo>
                    <a:pt x="1554851" y="79418"/>
                  </a:lnTo>
                  <a:cubicBezTo>
                    <a:pt x="1511152" y="79418"/>
                    <a:pt x="1475433" y="44079"/>
                    <a:pt x="1475433" y="0"/>
                  </a:cubicBez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38100" y="0"/>
              <a:ext cx="147865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77665" y="2424076"/>
            <a:ext cx="5047261" cy="5130634"/>
          </a:xfrm>
          <a:custGeom>
            <a:avLst/>
            <a:gdLst/>
            <a:ahLst/>
            <a:cxnLst/>
            <a:rect l="l" t="t" r="r" b="b"/>
            <a:pathLst>
              <a:path w="5047261" h="5130634">
                <a:moveTo>
                  <a:pt x="0" y="0"/>
                </a:moveTo>
                <a:lnTo>
                  <a:pt x="5047261" y="0"/>
                </a:lnTo>
                <a:lnTo>
                  <a:pt x="5047261" y="5130634"/>
                </a:lnTo>
                <a:lnTo>
                  <a:pt x="0" y="51306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74713" y="502167"/>
            <a:ext cx="17247153" cy="1193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UN International Day of Peace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8037" y="1692276"/>
            <a:ext cx="10432792" cy="7566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Each year, 21st September is the United Nations’ International Day of Peace. This year, the theme for the day is ‘Cultivating a Culture of Peace’. </a:t>
            </a:r>
          </a:p>
          <a:p>
            <a:pPr algn="ctr">
              <a:lnSpc>
                <a:spcPts val="4200"/>
              </a:lnSpc>
            </a:pPr>
            <a:endParaRPr lang="en-US" sz="4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theme celebrates 25 years since the UN released a document that set out how to build a culture of peace in the world. It included respecting human rights, promoting nonviolence and peacefully resolving conflict.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0423" y="635517"/>
            <a:ext cx="17247153" cy="9015966"/>
            <a:chOff x="0" y="0"/>
            <a:chExt cx="15548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4851" cy="812800"/>
            </a:xfrm>
            <a:custGeom>
              <a:avLst/>
              <a:gdLst/>
              <a:ahLst/>
              <a:cxnLst/>
              <a:rect l="l" t="t" r="r" b="b"/>
              <a:pathLst>
                <a:path w="1554851" h="812800">
                  <a:moveTo>
                    <a:pt x="1475433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475433" y="812800"/>
                  </a:lnTo>
                  <a:cubicBezTo>
                    <a:pt x="1475433" y="769101"/>
                    <a:pt x="1510772" y="733382"/>
                    <a:pt x="1554851" y="733382"/>
                  </a:cubicBezTo>
                  <a:lnTo>
                    <a:pt x="1554851" y="79418"/>
                  </a:lnTo>
                  <a:cubicBezTo>
                    <a:pt x="1511152" y="79418"/>
                    <a:pt x="1475433" y="44079"/>
                    <a:pt x="1475433" y="0"/>
                  </a:cubicBez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38100" y="0"/>
              <a:ext cx="147865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108148" y="2605515"/>
            <a:ext cx="7277376" cy="5075970"/>
          </a:xfrm>
          <a:custGeom>
            <a:avLst/>
            <a:gdLst/>
            <a:ahLst/>
            <a:cxnLst/>
            <a:rect l="l" t="t" r="r" b="b"/>
            <a:pathLst>
              <a:path w="7277376" h="5075970">
                <a:moveTo>
                  <a:pt x="0" y="0"/>
                </a:moveTo>
                <a:lnTo>
                  <a:pt x="7277376" y="0"/>
                </a:lnTo>
                <a:lnTo>
                  <a:pt x="7277376" y="5075970"/>
                </a:lnTo>
                <a:lnTo>
                  <a:pt x="0" y="507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74713" y="502167"/>
            <a:ext cx="17247153" cy="1193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UN International Day of Peace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51469" y="2649550"/>
            <a:ext cx="9033093" cy="6327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 cultivate something, such as a plant, means to grow and care for it.</a:t>
            </a:r>
          </a:p>
          <a:p>
            <a:pPr algn="ctr">
              <a:lnSpc>
                <a:spcPts val="5600"/>
              </a:lnSpc>
            </a:pPr>
            <a:endParaRPr lang="en-US" sz="4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do you think would help peace to flourish? Create a ‘recipe’ for peace - what would the ingredients be?</a:t>
            </a:r>
          </a:p>
          <a:p>
            <a:pPr algn="ctr">
              <a:lnSpc>
                <a:spcPts val="5600"/>
              </a:lnSpc>
            </a:pPr>
            <a:endParaRPr lang="en-US" sz="4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600"/>
              </a:lnSpc>
            </a:pPr>
            <a:endParaRPr lang="en-US" sz="4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0423" y="635517"/>
            <a:ext cx="17247153" cy="9015966"/>
            <a:chOff x="0" y="0"/>
            <a:chExt cx="15548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4851" cy="812800"/>
            </a:xfrm>
            <a:custGeom>
              <a:avLst/>
              <a:gdLst/>
              <a:ahLst/>
              <a:cxnLst/>
              <a:rect l="l" t="t" r="r" b="b"/>
              <a:pathLst>
                <a:path w="1554851" h="812800">
                  <a:moveTo>
                    <a:pt x="1475433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475433" y="812800"/>
                  </a:lnTo>
                  <a:cubicBezTo>
                    <a:pt x="1475433" y="769101"/>
                    <a:pt x="1510772" y="733382"/>
                    <a:pt x="1554851" y="733382"/>
                  </a:cubicBezTo>
                  <a:lnTo>
                    <a:pt x="1554851" y="79418"/>
                  </a:lnTo>
                  <a:cubicBezTo>
                    <a:pt x="1511152" y="79418"/>
                    <a:pt x="1475433" y="44079"/>
                    <a:pt x="1475433" y="0"/>
                  </a:cubicBez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38100" y="0"/>
              <a:ext cx="147865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26898" y="2092607"/>
            <a:ext cx="17034204" cy="6289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‘Bless those who persecute you; bless and do not curse them. Rejoice with those who rejoice, weep with those who weep. Live in harmony with one another; do not be haughty, but associate with the lowly; do not claim to be wiser than you are.</a:t>
            </a:r>
            <a:r>
              <a:rPr lang="en-US" sz="4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 not repay anyone evil for evil, but take thought for what is noble in the sight of all.</a:t>
            </a:r>
            <a:r>
              <a:rPr lang="en-US" sz="4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If it is possible, so far as it depends on you, live peaceably with all.’</a:t>
            </a:r>
          </a:p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Romans 12:14-18</a:t>
            </a:r>
          </a:p>
          <a:p>
            <a:pPr algn="ctr">
              <a:lnSpc>
                <a:spcPts val="5600"/>
              </a:lnSpc>
            </a:pPr>
            <a:endParaRPr lang="en-US" sz="38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600"/>
              </a:lnSpc>
            </a:pPr>
            <a:endParaRPr lang="en-US" sz="38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359913" y="7167799"/>
            <a:ext cx="15539012" cy="2233351"/>
            <a:chOff x="0" y="0"/>
            <a:chExt cx="4092579" cy="5882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92579" cy="588208"/>
            </a:xfrm>
            <a:custGeom>
              <a:avLst/>
              <a:gdLst/>
              <a:ahLst/>
              <a:cxnLst/>
              <a:rect l="l" t="t" r="r" b="b"/>
              <a:pathLst>
                <a:path w="4092579" h="588208">
                  <a:moveTo>
                    <a:pt x="25409" y="0"/>
                  </a:moveTo>
                  <a:lnTo>
                    <a:pt x="4067170" y="0"/>
                  </a:lnTo>
                  <a:cubicBezTo>
                    <a:pt x="4081203" y="0"/>
                    <a:pt x="4092579" y="11376"/>
                    <a:pt x="4092579" y="25409"/>
                  </a:cubicBezTo>
                  <a:lnTo>
                    <a:pt x="4092579" y="562798"/>
                  </a:lnTo>
                  <a:cubicBezTo>
                    <a:pt x="4092579" y="576832"/>
                    <a:pt x="4081203" y="588208"/>
                    <a:pt x="4067170" y="588208"/>
                  </a:cubicBezTo>
                  <a:lnTo>
                    <a:pt x="25409" y="588208"/>
                  </a:lnTo>
                  <a:cubicBezTo>
                    <a:pt x="11376" y="588208"/>
                    <a:pt x="0" y="576832"/>
                    <a:pt x="0" y="562798"/>
                  </a:cubicBezTo>
                  <a:lnTo>
                    <a:pt x="0" y="25409"/>
                  </a:lnTo>
                  <a:cubicBezTo>
                    <a:pt x="0" y="11376"/>
                    <a:pt x="11376" y="0"/>
                    <a:pt x="25409" y="0"/>
                  </a:cubicBezTo>
                  <a:close/>
                </a:path>
              </a:pathLst>
            </a:custGeom>
            <a:solidFill>
              <a:srgbClr val="DB9CE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4092579" cy="6358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This is an extract from a letter from St. Paul teaching about how we should act towards one another. What does it tell us about how to live peacefully?</a:t>
              </a:r>
            </a:p>
            <a:p>
              <a:pPr algn="ctr">
                <a:lnSpc>
                  <a:spcPts val="2799"/>
                </a:lnSpc>
              </a:pPr>
              <a:endParaRPr lang="en-US" sz="2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Did you have any of the same ideas in your recipe for peace?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74713" y="502167"/>
            <a:ext cx="17247153" cy="1193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UN International Day of Peace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0423" y="635517"/>
            <a:ext cx="17247153" cy="9015966"/>
            <a:chOff x="0" y="0"/>
            <a:chExt cx="15548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4851" cy="812800"/>
            </a:xfrm>
            <a:custGeom>
              <a:avLst/>
              <a:gdLst/>
              <a:ahLst/>
              <a:cxnLst/>
              <a:rect l="l" t="t" r="r" b="b"/>
              <a:pathLst>
                <a:path w="1554851" h="812800">
                  <a:moveTo>
                    <a:pt x="1475433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475433" y="812800"/>
                  </a:lnTo>
                  <a:cubicBezTo>
                    <a:pt x="1475433" y="769101"/>
                    <a:pt x="1510772" y="733382"/>
                    <a:pt x="1554851" y="733382"/>
                  </a:cubicBezTo>
                  <a:lnTo>
                    <a:pt x="1554851" y="79418"/>
                  </a:lnTo>
                  <a:cubicBezTo>
                    <a:pt x="1511152" y="79418"/>
                    <a:pt x="1475433" y="44079"/>
                    <a:pt x="1475433" y="0"/>
                  </a:cubicBez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38100" y="0"/>
              <a:ext cx="147865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805193" y="3685354"/>
            <a:ext cx="8714718" cy="3355167"/>
          </a:xfrm>
          <a:custGeom>
            <a:avLst/>
            <a:gdLst/>
            <a:ahLst/>
            <a:cxnLst/>
            <a:rect l="l" t="t" r="r" b="b"/>
            <a:pathLst>
              <a:path w="8714718" h="3355167">
                <a:moveTo>
                  <a:pt x="0" y="0"/>
                </a:moveTo>
                <a:lnTo>
                  <a:pt x="8714719" y="0"/>
                </a:lnTo>
                <a:lnTo>
                  <a:pt x="8714719" y="3355167"/>
                </a:lnTo>
                <a:lnTo>
                  <a:pt x="0" y="33551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74713" y="502167"/>
            <a:ext cx="17247153" cy="2432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Catholic Nonviolence </a:t>
            </a:r>
          </a:p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Days of Action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1656" y="3206493"/>
            <a:ext cx="9826707" cy="562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21st September is also the beginning of the Catholic Nonviolence Days of Action. They continue until 2nd October, the UN Day of Nonviolence. </a:t>
            </a:r>
          </a:p>
          <a:p>
            <a:pPr algn="ctr">
              <a:lnSpc>
                <a:spcPts val="5600"/>
              </a:lnSpc>
            </a:pPr>
            <a:endParaRPr lang="en-US" sz="4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days encourage us to think about and work for nonviolence in our everyday lives.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0423" y="635517"/>
            <a:ext cx="17247153" cy="9015966"/>
            <a:chOff x="0" y="0"/>
            <a:chExt cx="15548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4851" cy="812800"/>
            </a:xfrm>
            <a:custGeom>
              <a:avLst/>
              <a:gdLst/>
              <a:ahLst/>
              <a:cxnLst/>
              <a:rect l="l" t="t" r="r" b="b"/>
              <a:pathLst>
                <a:path w="1554851" h="812800">
                  <a:moveTo>
                    <a:pt x="1475433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475433" y="812800"/>
                  </a:lnTo>
                  <a:cubicBezTo>
                    <a:pt x="1475433" y="769101"/>
                    <a:pt x="1510772" y="733382"/>
                    <a:pt x="1554851" y="733382"/>
                  </a:cubicBezTo>
                  <a:lnTo>
                    <a:pt x="1554851" y="79418"/>
                  </a:lnTo>
                  <a:cubicBezTo>
                    <a:pt x="1511152" y="79418"/>
                    <a:pt x="1475433" y="44079"/>
                    <a:pt x="1475433" y="0"/>
                  </a:cubicBez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38100" y="0"/>
              <a:ext cx="147865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68176" y="3274394"/>
            <a:ext cx="9744804" cy="6416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This year, the theme of the days of action is ‘Walking Together Builds Unity and Nonviolence’.</a:t>
            </a:r>
          </a:p>
          <a:p>
            <a:pPr algn="ctr"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Why would walking alongside each other and supporting each other be important for building peace? How could you do this in school?</a:t>
            </a:r>
          </a:p>
          <a:p>
            <a:pPr algn="ctr"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1811134" y="3360119"/>
            <a:ext cx="4395854" cy="4114800"/>
          </a:xfrm>
          <a:custGeom>
            <a:avLst/>
            <a:gdLst/>
            <a:ahLst/>
            <a:cxnLst/>
            <a:rect l="l" t="t" r="r" b="b"/>
            <a:pathLst>
              <a:path w="4395854" h="4114800">
                <a:moveTo>
                  <a:pt x="0" y="0"/>
                </a:moveTo>
                <a:lnTo>
                  <a:pt x="4395853" y="0"/>
                </a:lnTo>
                <a:lnTo>
                  <a:pt x="43958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74713" y="502167"/>
            <a:ext cx="17247153" cy="2432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Catholic Nonviolence </a:t>
            </a:r>
          </a:p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Days of Action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0423" y="635517"/>
            <a:ext cx="17247153" cy="9015966"/>
            <a:chOff x="0" y="0"/>
            <a:chExt cx="15548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4851" cy="812800"/>
            </a:xfrm>
            <a:custGeom>
              <a:avLst/>
              <a:gdLst/>
              <a:ahLst/>
              <a:cxnLst/>
              <a:rect l="l" t="t" r="r" b="b"/>
              <a:pathLst>
                <a:path w="1554851" h="812800">
                  <a:moveTo>
                    <a:pt x="1475433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475433" y="812800"/>
                  </a:lnTo>
                  <a:cubicBezTo>
                    <a:pt x="1475433" y="769101"/>
                    <a:pt x="1510772" y="733382"/>
                    <a:pt x="1554851" y="733382"/>
                  </a:cubicBezTo>
                  <a:lnTo>
                    <a:pt x="1554851" y="79418"/>
                  </a:lnTo>
                  <a:cubicBezTo>
                    <a:pt x="1511152" y="79418"/>
                    <a:pt x="1475433" y="44079"/>
                    <a:pt x="1475433" y="0"/>
                  </a:cubicBez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38100" y="0"/>
              <a:ext cx="147865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493515" y="2934221"/>
            <a:ext cx="3892574" cy="4768850"/>
          </a:xfrm>
          <a:custGeom>
            <a:avLst/>
            <a:gdLst/>
            <a:ahLst/>
            <a:cxnLst/>
            <a:rect l="l" t="t" r="r" b="b"/>
            <a:pathLst>
              <a:path w="3892574" h="4768850">
                <a:moveTo>
                  <a:pt x="0" y="0"/>
                </a:moveTo>
                <a:lnTo>
                  <a:pt x="3892573" y="0"/>
                </a:lnTo>
                <a:lnTo>
                  <a:pt x="3892573" y="4768850"/>
                </a:lnTo>
                <a:lnTo>
                  <a:pt x="0" y="47688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74713" y="502167"/>
            <a:ext cx="17247153" cy="1193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Prayer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6858" y="1920430"/>
            <a:ext cx="10432792" cy="7544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Creator God, </a:t>
            </a:r>
            <a:endParaRPr lang="en-US" sz="2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Help us to be peacemakers, building a world where everyone can live in dignity.</a:t>
            </a:r>
          </a:p>
          <a:p>
            <a:pPr algn="l"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Help us to walk alongside others when they need our help. </a:t>
            </a:r>
          </a:p>
          <a:p>
            <a:pPr algn="l"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Help us to work together to build a community where we are all cared for and valued. </a:t>
            </a:r>
          </a:p>
          <a:p>
            <a:pPr algn="l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Amen</a:t>
            </a:r>
          </a:p>
          <a:p>
            <a:pPr algn="ctr">
              <a:lnSpc>
                <a:spcPts val="5600"/>
              </a:lnSpc>
            </a:pPr>
            <a:endParaRPr lang="en-US" sz="40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0423" y="635517"/>
            <a:ext cx="17247153" cy="9015966"/>
            <a:chOff x="0" y="0"/>
            <a:chExt cx="15548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4851" cy="812800"/>
            </a:xfrm>
            <a:custGeom>
              <a:avLst/>
              <a:gdLst/>
              <a:ahLst/>
              <a:cxnLst/>
              <a:rect l="l" t="t" r="r" b="b"/>
              <a:pathLst>
                <a:path w="1554851" h="812800">
                  <a:moveTo>
                    <a:pt x="1475433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475433" y="812800"/>
                  </a:lnTo>
                  <a:cubicBezTo>
                    <a:pt x="1475433" y="769101"/>
                    <a:pt x="1510772" y="733382"/>
                    <a:pt x="1554851" y="733382"/>
                  </a:cubicBezTo>
                  <a:lnTo>
                    <a:pt x="1554851" y="79418"/>
                  </a:lnTo>
                  <a:cubicBezTo>
                    <a:pt x="1511152" y="79418"/>
                    <a:pt x="1475433" y="44079"/>
                    <a:pt x="1475433" y="0"/>
                  </a:cubicBez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38100" y="0"/>
              <a:ext cx="147865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74713" y="502167"/>
            <a:ext cx="17247153" cy="1193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Further activities and resources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6134" y="1638821"/>
            <a:ext cx="16493166" cy="7776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90" lvl="1" indent="-345445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You may want to create posters using the  recipe for peace ideas and make them into a display.</a:t>
            </a:r>
          </a:p>
          <a:p>
            <a:pPr algn="l">
              <a:lnSpc>
                <a:spcPts val="2800"/>
              </a:lnSpc>
            </a:pPr>
            <a:endParaRPr lang="en-US" sz="32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90890" lvl="1" indent="-345445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Visit the webpage for the UN Day of Peace for more information and resources from the United Nations: https://www.un.org/en/observances/international-day-peace</a:t>
            </a:r>
          </a:p>
          <a:p>
            <a:pPr algn="l">
              <a:lnSpc>
                <a:spcPts val="2800"/>
              </a:lnSpc>
            </a:pPr>
            <a:endParaRPr lang="en-US" sz="32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90890" lvl="1" indent="-345445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information and further resources on the Catholic Nonviolence Days of Action, including videos, have a look at this specially created dossier (https://paxchristi.net/wp-content/uploads/2024/09/CNI-CNVDA-2024-DOSSIER.pdf) or visit the website: https://nonviolencejustpeace.net</a:t>
            </a:r>
          </a:p>
          <a:p>
            <a:pPr algn="l">
              <a:lnSpc>
                <a:spcPts val="2800"/>
              </a:lnSpc>
            </a:pPr>
            <a:endParaRPr lang="en-US" sz="32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90890" lvl="1" indent="-345445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 find other resources on peace and nonviolence, including our Elements of Peace activity cards, visit our peace education pages:  https://paxchristi.org.uk/peace-education/secondary/workshop-resources/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5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0423" y="635517"/>
            <a:ext cx="17247153" cy="9015966"/>
            <a:chOff x="0" y="0"/>
            <a:chExt cx="15548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4851" cy="812800"/>
            </a:xfrm>
            <a:custGeom>
              <a:avLst/>
              <a:gdLst/>
              <a:ahLst/>
              <a:cxnLst/>
              <a:rect l="l" t="t" r="r" b="b"/>
              <a:pathLst>
                <a:path w="1554851" h="812800">
                  <a:moveTo>
                    <a:pt x="1475433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1475433" y="812800"/>
                  </a:lnTo>
                  <a:cubicBezTo>
                    <a:pt x="1475433" y="769101"/>
                    <a:pt x="1510772" y="733382"/>
                    <a:pt x="1554851" y="733382"/>
                  </a:cubicBezTo>
                  <a:lnTo>
                    <a:pt x="1554851" y="79418"/>
                  </a:lnTo>
                  <a:cubicBezTo>
                    <a:pt x="1511152" y="79418"/>
                    <a:pt x="1475433" y="44079"/>
                    <a:pt x="1475433" y="0"/>
                  </a:cubicBezTo>
                  <a:close/>
                </a:path>
              </a:pathLst>
            </a:custGeom>
            <a:solidFill>
              <a:srgbClr val="FFFFFF">
                <a:alpha val="71765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38100" y="0"/>
              <a:ext cx="1478651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109529" y="3248788"/>
            <a:ext cx="4068942" cy="1482498"/>
          </a:xfrm>
          <a:custGeom>
            <a:avLst/>
            <a:gdLst/>
            <a:ahLst/>
            <a:cxnLst/>
            <a:rect l="l" t="t" r="r" b="b"/>
            <a:pathLst>
              <a:path w="4068942" h="1482498">
                <a:moveTo>
                  <a:pt x="0" y="0"/>
                </a:moveTo>
                <a:lnTo>
                  <a:pt x="4068942" y="0"/>
                </a:lnTo>
                <a:lnTo>
                  <a:pt x="4068942" y="1482498"/>
                </a:lnTo>
                <a:lnTo>
                  <a:pt x="0" y="1482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95074" y="8328143"/>
            <a:ext cx="15494421" cy="1323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Information on UN Day of Peace: United Nations (2024). International Day of Peace. [online] United Nations. Available at: https://www.un.org/en/observances/international-day-peace.</a:t>
            </a:r>
          </a:p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Bible quote: New Revised Standard Version Bible: Catholic Edition, copyright © 1989, 1993 the Division of Christian Education of the National Council of the Churches of Christ in the United States of America. Used by permission. All rights reserved.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60084" y="4819967"/>
            <a:ext cx="456783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www.paxchristi.org.uk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662</Words>
  <Application>Microsoft Office PowerPoint</Application>
  <PresentationFormat>Custom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Canva Sans Bold</vt:lpstr>
      <vt:lpstr>Arial</vt:lpstr>
      <vt:lpstr>Canva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International Day of Peace and the Catholic Nonviolence Days of Action 2024</dc:title>
  <dc:creator>Education</dc:creator>
  <cp:lastModifiedBy>education@paxchristi.org.uk</cp:lastModifiedBy>
  <cp:revision>4</cp:revision>
  <dcterms:created xsi:type="dcterms:W3CDTF">2006-08-16T00:00:00Z</dcterms:created>
  <dcterms:modified xsi:type="dcterms:W3CDTF">2024-09-18T15:59:59Z</dcterms:modified>
  <dc:identifier>DAGRBT56j00</dc:identifier>
</cp:coreProperties>
</file>