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nva Sans" panose="020B0604020202020204" charset="0"/>
      <p:regular r:id="rId13"/>
    </p:embeddedFont>
    <p:embeddedFont>
      <p:font typeface="Canva Sans Bold" panose="020B0604020202020204" charset="0"/>
      <p:regular r:id="rId14"/>
    </p:embeddedFont>
    <p:embeddedFont>
      <p:font typeface="Canva Sans Italics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tinyurl.com/3dev6f6n" TargetMode="External"/><Relationship Id="rId3" Type="http://schemas.openxmlformats.org/officeDocument/2006/relationships/hyperlink" Target="https://paxchristi.net/2025-catholic-nonviolence-days-of-action/" TargetMode="External"/><Relationship Id="rId7" Type="http://schemas.openxmlformats.org/officeDocument/2006/relationships/hyperlink" Target="https://tinyurl.com/mpmsr33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inyurl.com/34krpj4x" TargetMode="External"/><Relationship Id="rId5" Type="http://schemas.openxmlformats.org/officeDocument/2006/relationships/hyperlink" Target="https://www.youtube.com/watch?v=mU2JBABYZhA" TargetMode="External"/><Relationship Id="rId4" Type="http://schemas.openxmlformats.org/officeDocument/2006/relationships/hyperlink" Target="https://paxchristi.org.uk/resources/nonviolence-in-action/" TargetMode="External"/><Relationship Id="rId9" Type="http://schemas.openxmlformats.org/officeDocument/2006/relationships/hyperlink" Target="https://www.un.org/en/observances/international-day-pea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355170" y="1726473"/>
            <a:ext cx="11577660" cy="482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Catholic Nonviolence Days of Action 2025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886454" y="7375004"/>
            <a:ext cx="4515092" cy="2624397"/>
          </a:xfrm>
          <a:custGeom>
            <a:avLst/>
            <a:gdLst/>
            <a:ahLst/>
            <a:cxnLst/>
            <a:rect l="l" t="t" r="r" b="b"/>
            <a:pathLst>
              <a:path w="4515092" h="2624397">
                <a:moveTo>
                  <a:pt x="0" y="0"/>
                </a:moveTo>
                <a:lnTo>
                  <a:pt x="4515092" y="0"/>
                </a:lnTo>
                <a:lnTo>
                  <a:pt x="4515092" y="2624398"/>
                </a:lnTo>
                <a:lnTo>
                  <a:pt x="0" y="26243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021575" y="6889789"/>
            <a:ext cx="14244850" cy="88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Building Bridges for a Nonviolent Tomorrow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27935" y="468402"/>
            <a:ext cx="14632131" cy="2628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are the Catholic Nonviolence Days of Action?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21494" y="3521084"/>
            <a:ext cx="15645012" cy="5050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Catholic Nonviolence Days of Action run from 21st September (the International Day of Peace) to 2nd October (Mahatma Gandhi’s birthday). </a:t>
            </a:r>
          </a:p>
          <a:p>
            <a:pPr algn="ctr">
              <a:lnSpc>
                <a:spcPts val="6720"/>
              </a:lnSpc>
            </a:pPr>
            <a:endParaRPr lang="en-US" sz="48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6720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During these days, people are encouraged to explore nonviolence and ways we can build peace.</a:t>
            </a:r>
          </a:p>
        </p:txBody>
      </p:sp>
      <p:sp>
        <p:nvSpPr>
          <p:cNvPr id="5" name="Freeform 5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28317" y="152504"/>
            <a:ext cx="15431365" cy="2628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‘Building Bridges for a Nonviolent Tomorrow’ 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736645" y="2781392"/>
            <a:ext cx="6123038" cy="3444209"/>
          </a:xfrm>
          <a:custGeom>
            <a:avLst/>
            <a:gdLst/>
            <a:ahLst/>
            <a:cxnLst/>
            <a:rect l="l" t="t" r="r" b="b"/>
            <a:pathLst>
              <a:path w="6123038" h="3444209">
                <a:moveTo>
                  <a:pt x="0" y="0"/>
                </a:moveTo>
                <a:lnTo>
                  <a:pt x="6123038" y="0"/>
                </a:lnTo>
                <a:lnTo>
                  <a:pt x="6123038" y="3444209"/>
                </a:lnTo>
                <a:lnTo>
                  <a:pt x="0" y="34442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662480" y="3207144"/>
            <a:ext cx="10074164" cy="2506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This year, the theme for the days is ‘Building Bridges for a Nonviolent Tomorrow’.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52736" y="6706440"/>
            <a:ext cx="14010954" cy="3098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50074" lvl="1" indent="-475037" algn="l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do you think it means to ‘build bridges’? </a:t>
            </a:r>
          </a:p>
          <a:p>
            <a:pPr marL="950074" lvl="1" indent="-475037" algn="l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Who might we build bridges with?</a:t>
            </a:r>
          </a:p>
          <a:p>
            <a:pPr marL="950074" lvl="1" indent="-475037" algn="l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Why do you think it’s important to build bridges if we want peace?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827065" y="3006244"/>
            <a:ext cx="9032617" cy="4270717"/>
            <a:chOff x="0" y="0"/>
            <a:chExt cx="3142916" cy="11160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42916" cy="1116025"/>
            </a:xfrm>
            <a:custGeom>
              <a:avLst/>
              <a:gdLst/>
              <a:ahLst/>
              <a:cxnLst/>
              <a:rect l="l" t="t" r="r" b="b"/>
              <a:pathLst>
                <a:path w="3142916" h="1116025">
                  <a:moveTo>
                    <a:pt x="3142916" y="29142"/>
                  </a:moveTo>
                  <a:lnTo>
                    <a:pt x="3142916" y="1086884"/>
                  </a:lnTo>
                  <a:cubicBezTo>
                    <a:pt x="3142916" y="1102978"/>
                    <a:pt x="3129869" y="1116025"/>
                    <a:pt x="3113774" y="1116025"/>
                  </a:cubicBezTo>
                  <a:lnTo>
                    <a:pt x="29142" y="1116025"/>
                  </a:lnTo>
                  <a:cubicBezTo>
                    <a:pt x="13047" y="1116025"/>
                    <a:pt x="0" y="1102978"/>
                    <a:pt x="0" y="1086884"/>
                  </a:cubicBezTo>
                  <a:lnTo>
                    <a:pt x="0" y="29142"/>
                  </a:lnTo>
                  <a:cubicBezTo>
                    <a:pt x="0" y="13047"/>
                    <a:pt x="13047" y="0"/>
                    <a:pt x="29142" y="0"/>
                  </a:cubicBezTo>
                  <a:lnTo>
                    <a:pt x="3113774" y="0"/>
                  </a:lnTo>
                  <a:cubicBezTo>
                    <a:pt x="3129869" y="0"/>
                    <a:pt x="3142916" y="13047"/>
                    <a:pt x="3142916" y="29142"/>
                  </a:cubicBezTo>
                  <a:close/>
                </a:path>
              </a:pathLst>
            </a:custGeom>
            <a:solidFill>
              <a:srgbClr val="8C059D"/>
            </a:solid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142916" cy="1163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48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“So let us do all we can to live in peace. And let us work hard to build up one another.”</a:t>
              </a:r>
            </a:p>
            <a:p>
              <a:pPr algn="ctr">
                <a:spcBef>
                  <a:spcPct val="0"/>
                </a:spcBef>
              </a:pPr>
              <a:r>
                <a:rPr lang="en-US" sz="480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Romans 14:19, NIRV 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428317" y="876300"/>
            <a:ext cx="15431365" cy="1295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does our faith say?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5657" y="3532188"/>
            <a:ext cx="7130478" cy="321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Have a look at this quote from St Paul.</a:t>
            </a:r>
          </a:p>
          <a:p>
            <a:pPr algn="ctr">
              <a:lnSpc>
                <a:spcPts val="2660"/>
              </a:lnSpc>
            </a:pPr>
            <a:endParaRPr lang="en-US" sz="48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600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do you think he was trying to tell us?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75859" y="2222105"/>
            <a:ext cx="16136279" cy="66767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Think of one small action you could do to build bridges or be a peacemaker.</a:t>
            </a:r>
          </a:p>
          <a:p>
            <a:pPr algn="ctr">
              <a:lnSpc>
                <a:spcPts val="2800"/>
              </a:lnSpc>
            </a:pPr>
            <a:endParaRPr lang="en-US" sz="48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Write it on a piece of rectangular paper. Gather all the pieces of paper together and stick them on the wall or board in the shape of a bridge. </a:t>
            </a:r>
          </a:p>
          <a:p>
            <a:pPr algn="ctr">
              <a:lnSpc>
                <a:spcPts val="2800"/>
              </a:lnSpc>
            </a:pPr>
            <a:endParaRPr lang="en-US" sz="48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Together these pieces of paper show how all our small actions can build bridges for a nonviolent tomorrow.</a:t>
            </a:r>
          </a:p>
        </p:txBody>
      </p:sp>
      <p:sp>
        <p:nvSpPr>
          <p:cNvPr id="5" name="Freeform 5"/>
          <p:cNvSpPr/>
          <p:nvPr/>
        </p:nvSpPr>
        <p:spPr>
          <a:xfrm>
            <a:off x="7967516" y="8970318"/>
            <a:ext cx="2352969" cy="1316682"/>
          </a:xfrm>
          <a:custGeom>
            <a:avLst/>
            <a:gdLst/>
            <a:ahLst/>
            <a:cxnLst/>
            <a:rect l="l" t="t" r="r" b="b"/>
            <a:pathLst>
              <a:path w="2352969" h="1316682">
                <a:moveTo>
                  <a:pt x="0" y="0"/>
                </a:moveTo>
                <a:lnTo>
                  <a:pt x="2352968" y="0"/>
                </a:lnTo>
                <a:lnTo>
                  <a:pt x="2352968" y="1316682"/>
                </a:lnTo>
                <a:lnTo>
                  <a:pt x="0" y="13166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28317" y="876300"/>
            <a:ext cx="15431365" cy="1295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Building bridges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22162" y="4636807"/>
            <a:ext cx="5216504" cy="5001323"/>
          </a:xfrm>
          <a:custGeom>
            <a:avLst/>
            <a:gdLst/>
            <a:ahLst/>
            <a:cxnLst/>
            <a:rect l="l" t="t" r="r" b="b"/>
            <a:pathLst>
              <a:path w="5216504" h="5001323">
                <a:moveTo>
                  <a:pt x="0" y="0"/>
                </a:moveTo>
                <a:lnTo>
                  <a:pt x="5216505" y="0"/>
                </a:lnTo>
                <a:lnTo>
                  <a:pt x="5216505" y="5001324"/>
                </a:lnTo>
                <a:lnTo>
                  <a:pt x="0" y="50013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28317" y="876300"/>
            <a:ext cx="15431365" cy="1295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Prayer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6801" y="2462945"/>
            <a:ext cx="9456940" cy="562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Loving Creator,</a:t>
            </a:r>
          </a:p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 these days of nonviolence, help us find ways to build bridges so we can live in peace with each other. </a:t>
            </a:r>
          </a:p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Help us to be peacemakers, working for justice, listening to others and saying no to violence and conflict. </a:t>
            </a:r>
          </a:p>
          <a:p>
            <a:pPr algn="just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Amen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28317" y="1075169"/>
            <a:ext cx="15431365" cy="1203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Further information and resources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332116"/>
            <a:ext cx="16404814" cy="737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more information on the Catholic Nonviolence Days of Action, visit the Pax Christi International website: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3" tooltip="https://paxchristi.net/2025-catholic-nonviolence-days-of-action/"/>
              </a:rPr>
              <a:t>https://paxchristi.net/2025-catholic-nonviolence-days-of-action/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or the Pax Christi England and Wales website: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4" tooltip="https://paxchristi.org.uk/resources/nonviolence-in-action/"/>
              </a:rPr>
              <a:t>https://paxchristi.org.uk/resources/nonviolence-in-action/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Watch the Pope’s video and prayer for August 2025 on mutual coexistence: 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5" tooltip="https://www.youtube.com/watch?v=mU2JBABYZhA"/>
              </a:rPr>
              <a:t>https://www.youtube.com/watch?v=mU2JBABYZhA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more resources on nonviolence have a look at previous Catholic Nonviolence Days of Action resources at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6" tooltip="https://tinyurl.com/34krpj4x"/>
              </a:rPr>
              <a:t>https://tinyurl.com/34krpj4x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or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7" tooltip="https://tinyurl.com/mpmsr33s"/>
              </a:rPr>
              <a:t>https://tinyurl.com/mpmsr33s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 We also have an Elements of Peace card on nonviolence: </a:t>
            </a:r>
            <a:r>
              <a:rPr lang="en-US" sz="30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8" tooltip="https://tinyurl.com/3dev6f6n"/>
              </a:rPr>
              <a:t>https://tinyurl.com/3dev6f6n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Catholic Nonviolence Days of Action start on the same day as the UN International Day of Peace. The theme this year is ‘Act Now For a Peaceful World’. You may want to look on their website for more ideas: </a:t>
            </a:r>
            <a:r>
              <a:rPr lang="en-US" sz="29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9" tooltip="https://www.un.org/en/observances/international-day-peace"/>
              </a:rPr>
              <a:t>https://www.un.org/en/observances/international-day-peace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477</Words>
  <Application>Microsoft Office PowerPoint</Application>
  <PresentationFormat>Custom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Canva Sans</vt:lpstr>
      <vt:lpstr>Canva Sans Italics</vt:lpstr>
      <vt:lpstr>Calibri</vt:lpstr>
      <vt:lpstr>Canva Sans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Simplified Catholic Nonviolence Days of Action</dc:title>
  <dc:creator>Education</dc:creator>
  <cp:lastModifiedBy>education@paxchristi.org.uk</cp:lastModifiedBy>
  <cp:revision>2</cp:revision>
  <dcterms:created xsi:type="dcterms:W3CDTF">2006-08-16T00:00:00Z</dcterms:created>
  <dcterms:modified xsi:type="dcterms:W3CDTF">2025-09-18T19:53:34Z</dcterms:modified>
  <dc:identifier>DAGzWP5S9t4</dc:identifier>
</cp:coreProperties>
</file>