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77" r:id="rId3"/>
    <p:sldId id="268" r:id="rId4"/>
    <p:sldId id="270" r:id="rId5"/>
    <p:sldId id="257" r:id="rId6"/>
    <p:sldId id="272" r:id="rId7"/>
    <p:sldId id="259" r:id="rId8"/>
    <p:sldId id="260" r:id="rId9"/>
    <p:sldId id="273" r:id="rId10"/>
    <p:sldId id="274" r:id="rId11"/>
    <p:sldId id="275" r:id="rId12"/>
    <p:sldId id="261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4AD56-415F-4C61-9147-8803A0EA044C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5C82E-1BDF-4340-9CED-D10E07262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03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5C82E-1BDF-4340-9CED-D10E07262E0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48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99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89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59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22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90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52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63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554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22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3085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2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194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9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981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99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84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4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29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4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80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8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5128-4C89-47F0-B243-1F25ACADE9D1}" type="datetimeFigureOut">
              <a:rPr lang="en-GB" smtClean="0"/>
              <a:t>28/06/2016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59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8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2A59-43DD-4F2F-87DC-0AA43D1778A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28/06/2016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CBA70-429F-4230-8435-94E05AE5D63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4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517232"/>
            <a:ext cx="3128962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8242" y="1132002"/>
            <a:ext cx="6786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>
                <a:latin typeface="Gill Sans MT" panose="020B0502020104020203" pitchFamily="34" charset="0"/>
              </a:rPr>
              <a:t>A Christian Response </a:t>
            </a:r>
            <a:br>
              <a:rPr lang="en-GB" sz="4800" b="1" dirty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to </a:t>
            </a:r>
            <a:r>
              <a:rPr lang="en-GB" sz="4800" b="1" dirty="0">
                <a:latin typeface="Gill Sans MT" panose="020B0502020104020203" pitchFamily="34" charset="0"/>
              </a:rPr>
              <a:t>Conflict</a:t>
            </a:r>
          </a:p>
        </p:txBody>
      </p:sp>
    </p:spTree>
    <p:extLst>
      <p:ext uri="{BB962C8B-B14F-4D97-AF65-F5344CB8AC3E}">
        <p14:creationId xmlns:p14="http://schemas.microsoft.com/office/powerpoint/2010/main" val="337428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645024"/>
            <a:ext cx="7519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028" y="4365104"/>
            <a:ext cx="8959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Read the story carefully.</a:t>
            </a:r>
          </a:p>
          <a:p>
            <a:pPr algn="ctr"/>
            <a:endParaRPr lang="en-GB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Add your own thoughts and reflections beneath it.</a:t>
            </a:r>
          </a:p>
          <a:p>
            <a:pPr algn="ctr"/>
            <a:endParaRPr lang="en-GB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You will have three minutes with each story.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5" name="Picture 4" descr="C:\Users\Education\Desktop\General RE\Drafts and Development\Love_Enem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7" y="548680"/>
            <a:ext cx="6258816" cy="350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2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9901" y="3877891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Look back at your thoughts on </a:t>
            </a:r>
            <a:r>
              <a:rPr lang="en-GB" sz="2800" dirty="0" smtClean="0">
                <a:latin typeface="Gill Sans MT" panose="020B0502020104020203" pitchFamily="34" charset="0"/>
              </a:rPr>
              <a:t>these passages </a:t>
            </a:r>
            <a:r>
              <a:rPr lang="en-GB" sz="2800" dirty="0">
                <a:latin typeface="Gill Sans MT" panose="020B0502020104020203" pitchFamily="34" charset="0"/>
              </a:rPr>
              <a:t>at the start of the lesson. Has your opinion changed? Why/Why not?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551723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What do these teachings tell us about how Christians should respond to conflict?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637" y="437288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Gill Sans MT" panose="020B0502020104020203" pitchFamily="34" charset="0"/>
              </a:rPr>
              <a:t>What are the messages of </a:t>
            </a:r>
            <a:br>
              <a:rPr lang="en-GB" sz="3600" b="1" dirty="0" smtClean="0">
                <a:latin typeface="Gill Sans MT" panose="020B0502020104020203" pitchFamily="34" charset="0"/>
              </a:rPr>
            </a:br>
            <a:r>
              <a:rPr lang="en-GB" sz="3600" b="1" dirty="0" smtClean="0">
                <a:latin typeface="Gill Sans MT" panose="020B0502020104020203" pitchFamily="34" charset="0"/>
              </a:rPr>
              <a:t>Matthew 5:38-39 &amp; 43-45</a:t>
            </a:r>
            <a:endParaRPr lang="en-GB" sz="3600" b="1" dirty="0">
              <a:latin typeface="Gill Sans MT" panose="020B05020201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1670241"/>
            <a:ext cx="3253912" cy="1822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04993"/>
            <a:ext cx="1256362" cy="188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5722937"/>
            <a:ext cx="640871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700" b="1" dirty="0" smtClean="0"/>
              <a:t>Credits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/>
              <a:t>Animal </a:t>
            </a:r>
            <a:r>
              <a:rPr lang="en-GB" sz="800" dirty="0"/>
              <a:t>Conflict Styles are from, Peacebuilding: a Caritas Training Manual, (Vatican City, Caritas Internationalis, 2002)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/>
              <a:t>Photo of Walter Wink is from the Fellowship of Reconciliation USA and is used with permission through the Creative Commons Attribution-</a:t>
            </a:r>
            <a:r>
              <a:rPr lang="en-GB" sz="800" dirty="0" err="1"/>
              <a:t>ShareAlike</a:t>
            </a:r>
            <a:r>
              <a:rPr lang="en-GB" sz="800" dirty="0"/>
              <a:t> license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/>
              <a:t>Illustrations of Turn the other </a:t>
            </a:r>
            <a:r>
              <a:rPr lang="en-GB" sz="800" dirty="0" smtClean="0"/>
              <a:t>cheek are </a:t>
            </a:r>
            <a:r>
              <a:rPr lang="en-GB" sz="800" dirty="0"/>
              <a:t>by David Rumsey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/>
              <a:t>Scripture quotations are from the New Revised Standard Version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/>
              <a:t>All other images and materials are by Pax Christi UK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316" y="1196752"/>
            <a:ext cx="312737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763687" y="2852937"/>
            <a:ext cx="56886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800" b="1" dirty="0" smtClean="0">
                <a:latin typeface="Gill Sans MT" panose="020B0502020104020203" pitchFamily="34" charset="0"/>
              </a:rPr>
              <a:t>www.paxchristi.org.uk</a:t>
            </a:r>
          </a:p>
          <a:p>
            <a:pPr algn="ctr">
              <a:spcAft>
                <a:spcPts val="1200"/>
              </a:spcAft>
            </a:pPr>
            <a:r>
              <a:rPr lang="en-GB" sz="2800" b="1" dirty="0" smtClean="0">
                <a:latin typeface="Gill Sans MT" panose="020B0502020104020203" pitchFamily="34" charset="0"/>
              </a:rPr>
              <a:t>Twitter: @</a:t>
            </a:r>
            <a:r>
              <a:rPr lang="en-GB" sz="2800" b="1" dirty="0" err="1" smtClean="0">
                <a:latin typeface="Gill Sans MT" panose="020B0502020104020203" pitchFamily="34" charset="0"/>
              </a:rPr>
              <a:t>PaxChristiUK</a:t>
            </a:r>
            <a:endParaRPr lang="en-GB" sz="2800" b="1" dirty="0" smtClean="0">
              <a:latin typeface="Gill Sans MT" panose="020B0502020104020203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2800" b="1" dirty="0" smtClean="0">
                <a:latin typeface="Gill Sans MT" panose="020B0502020104020203" pitchFamily="34" charset="0"/>
              </a:rPr>
              <a:t>facebook.com/</a:t>
            </a:r>
            <a:r>
              <a:rPr lang="en-GB" sz="2800" b="1" dirty="0" err="1" smtClean="0">
                <a:latin typeface="Gill Sans MT" panose="020B0502020104020203" pitchFamily="34" charset="0"/>
              </a:rPr>
              <a:t>PaxChristiUK</a:t>
            </a:r>
            <a:endParaRPr lang="en-GB" sz="2800" b="1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4" y="1117486"/>
            <a:ext cx="25177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92700"/>
            <a:ext cx="2952168" cy="15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Looking at the images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around the room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607" y="314096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Stand near the animal which best represents how you respond to conflict.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4" y="1117486"/>
            <a:ext cx="25177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92700"/>
            <a:ext cx="2952168" cy="15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Looking at the images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around the room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475" y="2411050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Why have you chosen your animal?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438" y="350100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What are the advantages and disadvantages of this style of response?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2438" y="5013176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Is this method likely to solve the problem?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4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Read Matthew 5: 38-39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8749" y="2348880"/>
            <a:ext cx="6262028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38</a:t>
            </a:r>
            <a:r>
              <a:rPr lang="en-GB" sz="2400" dirty="0" smtClean="0">
                <a:latin typeface="Gill Sans MT" panose="020B0502020104020203" pitchFamily="34" charset="0"/>
              </a:rPr>
              <a:t> You have heard that it was said, ‘Eye for eye, and tooth for tooth.’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39</a:t>
            </a:r>
            <a:r>
              <a:rPr lang="en-GB" sz="2400" dirty="0" smtClean="0">
                <a:latin typeface="Gill Sans MT" panose="020B0502020104020203" pitchFamily="34" charset="0"/>
              </a:rPr>
              <a:t> But I tell you, do not resist an evil person. If anyone slaps you on the right cheek, turn to them the other cheek also. </a:t>
            </a:r>
            <a:endParaRPr lang="en-GB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5517232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What is Jesus’ message here?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8749" y="2348880"/>
            <a:ext cx="6262028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38</a:t>
            </a:r>
            <a:r>
              <a:rPr lang="en-GB" sz="2400" dirty="0" smtClean="0">
                <a:latin typeface="Gill Sans MT" panose="020B0502020104020203" pitchFamily="34" charset="0"/>
              </a:rPr>
              <a:t> You have heard that it was said, ‘Eye for eye, and tooth for tooth.’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39</a:t>
            </a:r>
            <a:r>
              <a:rPr lang="en-GB" sz="2400" dirty="0" smtClean="0">
                <a:latin typeface="Gill Sans MT" panose="020B0502020104020203" pitchFamily="34" charset="0"/>
              </a:rPr>
              <a:t> But I tell you, do not resist an evil person. If anyone slaps you on the right cheek, turn to them the other cheek also. </a:t>
            </a:r>
            <a:endParaRPr lang="en-GB" sz="2400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Read Matthew 5: 38-39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8793" y="764704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We are going to look at one interpretation of this passage, by a bible scholar called Walter Wink.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46935"/>
            <a:ext cx="2566674" cy="380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5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Turn the other cheek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3348"/>
            <a:ext cx="2878732" cy="414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2755855" cy="414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7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0990" y="2204864"/>
            <a:ext cx="4572000" cy="2677656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43</a:t>
            </a:r>
            <a:r>
              <a:rPr lang="en-GB" sz="2400" dirty="0" smtClean="0">
                <a:latin typeface="Gill Sans MT" panose="020B0502020104020203" pitchFamily="34" charset="0"/>
              </a:rPr>
              <a:t>You </a:t>
            </a:r>
            <a:r>
              <a:rPr lang="en-GB" sz="2400" dirty="0">
                <a:latin typeface="Gill Sans MT" panose="020B0502020104020203" pitchFamily="34" charset="0"/>
              </a:rPr>
              <a:t>have heard that it was said, ‘you shall love your neighbour and hate your enemy.’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44</a:t>
            </a:r>
            <a:r>
              <a:rPr lang="en-GB" sz="2400" dirty="0" smtClean="0">
                <a:latin typeface="Gill Sans MT" panose="020B0502020104020203" pitchFamily="34" charset="0"/>
              </a:rPr>
              <a:t>But </a:t>
            </a:r>
            <a:r>
              <a:rPr lang="en-GB" sz="2400" dirty="0">
                <a:latin typeface="Gill Sans MT" panose="020B0502020104020203" pitchFamily="34" charset="0"/>
              </a:rPr>
              <a:t>I say to you, Love your enemies and pray for those who persecute you,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45</a:t>
            </a:r>
            <a:r>
              <a:rPr lang="en-GB" sz="2400" dirty="0" smtClean="0">
                <a:latin typeface="Gill Sans MT" panose="020B0502020104020203" pitchFamily="34" charset="0"/>
              </a:rPr>
              <a:t>so </a:t>
            </a:r>
            <a:r>
              <a:rPr lang="en-GB" sz="2400" dirty="0">
                <a:latin typeface="Gill Sans MT" panose="020B0502020104020203" pitchFamily="34" charset="0"/>
              </a:rPr>
              <a:t>that you may be children of your Father in </a:t>
            </a:r>
            <a:r>
              <a:rPr lang="en-GB" sz="2400" dirty="0" smtClean="0">
                <a:latin typeface="Gill Sans MT" panose="020B0502020104020203" pitchFamily="34" charset="0"/>
              </a:rPr>
              <a:t>heaven.</a:t>
            </a:r>
            <a:endParaRPr lang="en-GB" sz="2400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6775" y="763706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Next in Matthew’s gospel Jesus tells us…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50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3385" y="4509120"/>
            <a:ext cx="7519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What does it mean to love your enemies?</a:t>
            </a:r>
          </a:p>
        </p:txBody>
      </p:sp>
      <p:pic>
        <p:nvPicPr>
          <p:cNvPr id="1028" name="Picture 4" descr="C:\Users\Education\Desktop\General RE\Drafts and Development\Love_Enem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7" y="548680"/>
            <a:ext cx="6258816" cy="350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0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306</Words>
  <Application>Microsoft Office PowerPoint</Application>
  <PresentationFormat>On-screen Show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102</cp:revision>
  <dcterms:created xsi:type="dcterms:W3CDTF">2014-01-09T14:57:22Z</dcterms:created>
  <dcterms:modified xsi:type="dcterms:W3CDTF">2016-06-28T09:41:59Z</dcterms:modified>
</cp:coreProperties>
</file>