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8" r:id="rId2"/>
    <p:sldId id="275" r:id="rId3"/>
    <p:sldId id="280" r:id="rId4"/>
    <p:sldId id="277" r:id="rId5"/>
    <p:sldId id="274" r:id="rId6"/>
    <p:sldId id="257" r:id="rId7"/>
    <p:sldId id="273" r:id="rId8"/>
    <p:sldId id="269" r:id="rId9"/>
    <p:sldId id="272" r:id="rId10"/>
    <p:sldId id="279" r:id="rId11"/>
    <p:sldId id="270" r:id="rId12"/>
    <p:sldId id="276" r:id="rId13"/>
    <p:sldId id="281" r:id="rId14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00CC"/>
    <a:srgbClr val="FFFFCC"/>
    <a:srgbClr val="FFFF99"/>
    <a:srgbClr val="663300"/>
    <a:srgbClr val="669900"/>
    <a:srgbClr val="008000"/>
    <a:srgbClr val="66CCFF"/>
    <a:srgbClr val="66FF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/>
    <p:restoredTop sz="86425" autoAdjust="0"/>
  </p:normalViewPr>
  <p:slideViewPr>
    <p:cSldViewPr>
      <p:cViewPr varScale="1">
        <p:scale>
          <a:sx n="102" d="100"/>
          <a:sy n="102" d="100"/>
        </p:scale>
        <p:origin x="1482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42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04F86-5D3D-415F-B69F-BBACF7F91907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30ED7-8352-42BB-86D1-E4427536C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501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F2936-81E9-49EF-8BDD-3D0E4DCB2611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BEC7D-0A2B-4D98-BE88-29F6398ED8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28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603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978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141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411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73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097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474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73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101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11C870-0DC3-40E1-88F4-A17CA2C9FE38}" type="slidenum">
              <a:rPr lang="en-US" smtClean="0"/>
              <a:pPr eaLnBrk="1" hangingPunct="1"/>
              <a:t>6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559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168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BEC7D-0A2B-4D98-BE88-29F6398ED80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04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49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3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05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0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748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87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27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2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25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28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43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EA4C3-DD74-466A-8044-602FC425B5B8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447A-81AB-414F-991E-403404A710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38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69805F-935C-4205-8F0C-9EE581E13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82012"/>
            <a:ext cx="2880320" cy="40118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63F752-D775-46C9-9289-A3A2A9557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474720"/>
            <a:ext cx="3171825" cy="31718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B63DD1-6EF6-4514-AC3B-5A027A71664C}"/>
              </a:ext>
            </a:extLst>
          </p:cNvPr>
          <p:cNvSpPr txBox="1"/>
          <p:nvPr/>
        </p:nvSpPr>
        <p:spPr>
          <a:xfrm>
            <a:off x="467544" y="386834"/>
            <a:ext cx="4464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 Mellitus campaign against knife crime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0445F3-7518-4364-8499-B7A3BC3E7730}"/>
              </a:ext>
            </a:extLst>
          </p:cNvPr>
          <p:cNvSpPr txBox="1"/>
          <p:nvPr/>
        </p:nvSpPr>
        <p:spPr>
          <a:xfrm>
            <a:off x="5868144" y="442930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Martin Dinnegan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CB1979-0EF7-4BBE-B36C-1B3D196A78DC}"/>
              </a:ext>
            </a:extLst>
          </p:cNvPr>
          <p:cNvSpPr txBox="1"/>
          <p:nvPr/>
        </p:nvSpPr>
        <p:spPr>
          <a:xfrm>
            <a:off x="2631257" y="6323379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Shaquan Sammy-Plummer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49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624A2D-7E07-4E25-9219-3762411852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" t="2034" r="4090" b="1"/>
          <a:stretch/>
        </p:blipFill>
        <p:spPr>
          <a:xfrm>
            <a:off x="251520" y="3177520"/>
            <a:ext cx="5112568" cy="34671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0DE89D-8367-450A-B685-8F80463541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16242" r="5542"/>
          <a:stretch/>
        </p:blipFill>
        <p:spPr>
          <a:xfrm>
            <a:off x="3635896" y="176455"/>
            <a:ext cx="5338906" cy="383704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524312-FE8A-4FF8-8B7B-2A49832B829E}"/>
              </a:ext>
            </a:extLst>
          </p:cNvPr>
          <p:cNvSpPr txBox="1"/>
          <p:nvPr/>
        </p:nvSpPr>
        <p:spPr>
          <a:xfrm>
            <a:off x="401690" y="662722"/>
            <a:ext cx="29880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Weapons found </a:t>
            </a:r>
          </a:p>
          <a:p>
            <a:pPr algn="r"/>
            <a:r>
              <a:rPr lang="en-GB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our bin</a:t>
            </a:r>
          </a:p>
        </p:txBody>
      </p:sp>
    </p:spTree>
    <p:extLst>
      <p:ext uri="{BB962C8B-B14F-4D97-AF65-F5344CB8AC3E}">
        <p14:creationId xmlns:p14="http://schemas.microsoft.com/office/powerpoint/2010/main" val="1156245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451D81-C4B2-43F0-9660-B22388F721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2"/>
          <a:stretch/>
        </p:blipFill>
        <p:spPr>
          <a:xfrm>
            <a:off x="308062" y="1196752"/>
            <a:ext cx="4164506" cy="4680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6D9DC6-7C15-4EDA-A964-7819BC6684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90" y="3690418"/>
            <a:ext cx="4021656" cy="30162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E84987-8C81-446D-88F9-F95D34F800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2656"/>
            <a:ext cx="2737470" cy="36650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030329-15D4-450B-845B-94A20C702987}"/>
              </a:ext>
            </a:extLst>
          </p:cNvPr>
          <p:cNvSpPr txBox="1"/>
          <p:nvPr/>
        </p:nvSpPr>
        <p:spPr>
          <a:xfrm>
            <a:off x="308062" y="476672"/>
            <a:ext cx="4164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Street vigils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C0AA9C-B3AD-4BA1-A147-323E428C0108}"/>
              </a:ext>
            </a:extLst>
          </p:cNvPr>
          <p:cNvSpPr txBox="1"/>
          <p:nvPr/>
        </p:nvSpPr>
        <p:spPr>
          <a:xfrm>
            <a:off x="7392858" y="332656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148B1-FF9D-4EF8-8A79-6AEC8ED10892}"/>
              </a:ext>
            </a:extLst>
          </p:cNvPr>
          <p:cNvSpPr txBox="1"/>
          <p:nvPr/>
        </p:nvSpPr>
        <p:spPr>
          <a:xfrm>
            <a:off x="3698716" y="6296286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89464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D0C383-64A2-4236-94B5-0B409B65FA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24" y="370915"/>
            <a:ext cx="3431973" cy="48691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F10D80-0C77-4079-840F-63DE84A971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" t="2750" r="3357" b="6951"/>
          <a:stretch/>
        </p:blipFill>
        <p:spPr>
          <a:xfrm>
            <a:off x="3155816" y="2454032"/>
            <a:ext cx="5580620" cy="403305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C71D9A-5C3C-48AA-A5DA-544CD1924E04}"/>
              </a:ext>
            </a:extLst>
          </p:cNvPr>
          <p:cNvSpPr txBox="1"/>
          <p:nvPr/>
        </p:nvSpPr>
        <p:spPr>
          <a:xfrm>
            <a:off x="5148064" y="1628800"/>
            <a:ext cx="4524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Summer 2025</a:t>
            </a:r>
          </a:p>
        </p:txBody>
      </p:sp>
    </p:spTree>
    <p:extLst>
      <p:ext uri="{BB962C8B-B14F-4D97-AF65-F5344CB8AC3E}">
        <p14:creationId xmlns:p14="http://schemas.microsoft.com/office/powerpoint/2010/main" val="3851666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ECE0E8-1BCF-4007-83F5-C6CB372F92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1"/>
          <a:stretch/>
        </p:blipFill>
        <p:spPr>
          <a:xfrm>
            <a:off x="253305" y="976074"/>
            <a:ext cx="6274512" cy="4378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047D4F-EB03-494A-BCFE-F2FF058FA6A5}"/>
              </a:ext>
            </a:extLst>
          </p:cNvPr>
          <p:cNvSpPr txBox="1"/>
          <p:nvPr/>
        </p:nvSpPr>
        <p:spPr>
          <a:xfrm>
            <a:off x="223036" y="551520"/>
            <a:ext cx="6005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 December 2025 vigil for Adam Henry (aged 15)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0C956-A221-4433-9FF8-F3F263E85D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911">
            <a:off x="5903874" y="2381846"/>
            <a:ext cx="2873496" cy="39586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4D77FA-830F-4F52-A02E-41303B8DFA24}"/>
              </a:ext>
            </a:extLst>
          </p:cNvPr>
          <p:cNvSpPr txBox="1"/>
          <p:nvPr/>
        </p:nvSpPr>
        <p:spPr>
          <a:xfrm>
            <a:off x="3055783" y="5932733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next?</a:t>
            </a:r>
          </a:p>
        </p:txBody>
      </p:sp>
    </p:spTree>
    <p:extLst>
      <p:ext uri="{BB962C8B-B14F-4D97-AF65-F5344CB8AC3E}">
        <p14:creationId xmlns:p14="http://schemas.microsoft.com/office/powerpoint/2010/main" val="60377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EA63F4-C936-4B29-861D-061B21695B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9334">
            <a:off x="668450" y="570317"/>
            <a:ext cx="3696976" cy="5004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019700-35A0-4673-8E7F-C5F2321ECC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828">
            <a:off x="4766353" y="774615"/>
            <a:ext cx="3746592" cy="53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5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14B31B-6C21-4061-823D-DEB16C0F8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188">
            <a:off x="4898505" y="1322650"/>
            <a:ext cx="3582838" cy="5054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A1FF2C-F931-4708-9A33-876264382F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983">
            <a:off x="792789" y="670584"/>
            <a:ext cx="3617129" cy="50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27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DBAE36-56F9-4652-82F8-E7DE967118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8" b="46268"/>
          <a:stretch/>
        </p:blipFill>
        <p:spPr>
          <a:xfrm>
            <a:off x="190099" y="1514138"/>
            <a:ext cx="8820472" cy="31102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C8CF96-EA2D-4D94-8514-734C27DD0C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b="45697"/>
          <a:stretch/>
        </p:blipFill>
        <p:spPr>
          <a:xfrm rot="495644">
            <a:off x="3907185" y="3624855"/>
            <a:ext cx="5076056" cy="2126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AAA9E6-8EB6-412A-8CAB-6CC9643F31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49"/>
          <a:stretch/>
        </p:blipFill>
        <p:spPr>
          <a:xfrm>
            <a:off x="162900" y="211958"/>
            <a:ext cx="8820472" cy="12383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79E86D-ECD3-4DDF-AD24-A0140E7AE4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6" t="75703"/>
          <a:stretch/>
        </p:blipFill>
        <p:spPr>
          <a:xfrm>
            <a:off x="190099" y="5465865"/>
            <a:ext cx="5536684" cy="108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934808-617B-48A6-B2BD-BDD87400B4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" t="55131" r="7736" b="26738"/>
          <a:stretch/>
        </p:blipFill>
        <p:spPr>
          <a:xfrm rot="452142">
            <a:off x="4398952" y="4502983"/>
            <a:ext cx="4511794" cy="13243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D3A55E-88F6-4B75-8754-01151E6486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5268"/>
          <a:stretch/>
        </p:blipFill>
        <p:spPr>
          <a:xfrm rot="21245518">
            <a:off x="393658" y="344909"/>
            <a:ext cx="3642732" cy="27449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321AAE-352B-4AAB-911F-1AAD951B5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78" y="253124"/>
            <a:ext cx="5040560" cy="36503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1D1E9A-AD7D-4A0B-8BFD-DD6F350FD0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t="4821" r="6106"/>
          <a:stretch/>
        </p:blipFill>
        <p:spPr>
          <a:xfrm>
            <a:off x="262059" y="3181676"/>
            <a:ext cx="4727543" cy="339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18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Campaigning for safer streets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658" y="1448780"/>
            <a:ext cx="6351970" cy="3960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9703">
            <a:off x="332320" y="2258860"/>
            <a:ext cx="3028639" cy="426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FB8F78-427E-4B2C-98E8-11F2C78FE7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533"/>
          <a:stretch/>
        </p:blipFill>
        <p:spPr>
          <a:xfrm>
            <a:off x="323528" y="260648"/>
            <a:ext cx="6634657" cy="3888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995CCB-88F0-49B3-A6B1-E919CC0A4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387581"/>
            <a:ext cx="6041185" cy="220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22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538605"/>
            <a:ext cx="5938454" cy="44538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8" y="5229200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Weapons search </a:t>
            </a:r>
          </a:p>
          <a:p>
            <a:r>
              <a:rPr lang="en-GB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2017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95194">
            <a:off x="4674558" y="2436844"/>
            <a:ext cx="4508570" cy="338142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26820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176BA9-61C3-42F1-9417-DA4FD2D30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19"/>
          <a:stretch/>
        </p:blipFill>
        <p:spPr>
          <a:xfrm>
            <a:off x="107504" y="68580"/>
            <a:ext cx="6301295" cy="37020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682361-C819-41C5-A24C-A9E43E18190F}"/>
              </a:ext>
            </a:extLst>
          </p:cNvPr>
          <p:cNvSpPr txBox="1"/>
          <p:nvPr/>
        </p:nvSpPr>
        <p:spPr>
          <a:xfrm>
            <a:off x="539552" y="3933056"/>
            <a:ext cx="318643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Weapons disposal bin installed 2018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FEEA6B-D3AB-4689-978D-ED804E66CB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27110"/>
            <a:ext cx="2187034" cy="3143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16D189-CD10-46F7-8D2C-7BCCEA9E16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r="1175" b="9051"/>
          <a:stretch/>
        </p:blipFill>
        <p:spPr>
          <a:xfrm>
            <a:off x="4052791" y="3848582"/>
            <a:ext cx="3628950" cy="283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84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61</Words>
  <Application>Microsoft Office PowerPoint</Application>
  <PresentationFormat>On-screen Show (4:3)</PresentationFormat>
  <Paragraphs>28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</dc:creator>
  <cp:lastModifiedBy>Pat Gaffney</cp:lastModifiedBy>
  <cp:revision>79</cp:revision>
  <cp:lastPrinted>2026-03-04T11:16:40Z</cp:lastPrinted>
  <dcterms:created xsi:type="dcterms:W3CDTF">2013-01-14T21:53:09Z</dcterms:created>
  <dcterms:modified xsi:type="dcterms:W3CDTF">2026-03-12T15:08:25Z</dcterms:modified>
</cp:coreProperties>
</file>