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2" r:id="rId4"/>
    <p:sldId id="271" r:id="rId5"/>
    <p:sldId id="258" r:id="rId6"/>
    <p:sldId id="343" r:id="rId7"/>
    <p:sldId id="339" r:id="rId8"/>
    <p:sldId id="340" r:id="rId9"/>
    <p:sldId id="341" r:id="rId10"/>
    <p:sldId id="342" r:id="rId11"/>
    <p:sldId id="375" r:id="rId12"/>
    <p:sldId id="37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44" autoAdjust="0"/>
    <p:restoredTop sz="94660"/>
  </p:normalViewPr>
  <p:slideViewPr>
    <p:cSldViewPr snapToGrid="0">
      <p:cViewPr varScale="1">
        <p:scale>
          <a:sx n="97" d="100"/>
          <a:sy n="97" d="100"/>
        </p:scale>
        <p:origin x="52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D9C52F-7E50-43C4-B1BB-7D1E014E99FE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4F1FC48-CC3C-4E3F-A315-8A5B3DCF76A0}">
      <dgm:prSet/>
      <dgm:spPr/>
      <dgm:t>
        <a:bodyPr/>
        <a:lstStyle/>
        <a:p>
          <a:r>
            <a:rPr lang="en-GB" dirty="0"/>
            <a:t>- 1 in 4 women have experienced domestic abuse during their lifetime.</a:t>
          </a:r>
          <a:endParaRPr lang="en-US" dirty="0"/>
        </a:p>
      </dgm:t>
    </dgm:pt>
    <dgm:pt modelId="{53D6F81B-C582-49AD-A8FF-08FF6235DA38}" type="parTrans" cxnId="{340736A1-F5B7-4E8A-AA52-08413166940A}">
      <dgm:prSet/>
      <dgm:spPr/>
      <dgm:t>
        <a:bodyPr/>
        <a:lstStyle/>
        <a:p>
          <a:endParaRPr lang="en-US"/>
        </a:p>
      </dgm:t>
    </dgm:pt>
    <dgm:pt modelId="{B96410B3-F7E5-4C38-85A7-58F119A7D1B5}" type="sibTrans" cxnId="{340736A1-F5B7-4E8A-AA52-08413166940A}">
      <dgm:prSet/>
      <dgm:spPr/>
      <dgm:t>
        <a:bodyPr/>
        <a:lstStyle/>
        <a:p>
          <a:endParaRPr lang="en-US"/>
        </a:p>
      </dgm:t>
    </dgm:pt>
    <dgm:pt modelId="{15040AF1-F21B-4398-8502-A0DEE4037097}">
      <dgm:prSet/>
      <dgm:spPr/>
      <dgm:t>
        <a:bodyPr/>
        <a:lstStyle/>
        <a:p>
          <a:r>
            <a:rPr lang="en-GB" dirty="0"/>
            <a:t>- A woman is murdered by her partner or ex-partner every 5 days.</a:t>
          </a:r>
          <a:endParaRPr lang="en-US" dirty="0"/>
        </a:p>
      </dgm:t>
    </dgm:pt>
    <dgm:pt modelId="{7A18ED4B-3E24-4B6D-8171-11E012AA7AC7}" type="parTrans" cxnId="{CA16FC8F-9379-4B3C-8FD1-3B71C179E612}">
      <dgm:prSet/>
      <dgm:spPr/>
      <dgm:t>
        <a:bodyPr/>
        <a:lstStyle/>
        <a:p>
          <a:endParaRPr lang="en-US"/>
        </a:p>
      </dgm:t>
    </dgm:pt>
    <dgm:pt modelId="{7B4BF748-ACB1-4A60-BBD9-3295CF29A3AA}" type="sibTrans" cxnId="{CA16FC8F-9379-4B3C-8FD1-3B71C179E612}">
      <dgm:prSet/>
      <dgm:spPr/>
      <dgm:t>
        <a:bodyPr/>
        <a:lstStyle/>
        <a:p>
          <a:endParaRPr lang="en-US"/>
        </a:p>
      </dgm:t>
    </dgm:pt>
    <dgm:pt modelId="{46F0917D-2A2E-423F-84FA-E477A24D85CD}">
      <dgm:prSet/>
      <dgm:spPr/>
      <dgm:t>
        <a:bodyPr/>
        <a:lstStyle/>
        <a:p>
          <a:r>
            <a:rPr lang="en-GB" dirty="0"/>
            <a:t>- 3 to 10 women die by suicide every week as a result of domestic abuse.</a:t>
          </a:r>
          <a:endParaRPr lang="en-US" dirty="0"/>
        </a:p>
      </dgm:t>
    </dgm:pt>
    <dgm:pt modelId="{77F8EE11-7330-4D51-9ABD-A91FB75BD25D}" type="parTrans" cxnId="{B8E5A3CC-88E0-4299-A214-DDE1B1BDB9DB}">
      <dgm:prSet/>
      <dgm:spPr/>
      <dgm:t>
        <a:bodyPr/>
        <a:lstStyle/>
        <a:p>
          <a:endParaRPr lang="en-US"/>
        </a:p>
      </dgm:t>
    </dgm:pt>
    <dgm:pt modelId="{EF276310-5946-4CF9-93B4-114560638C24}" type="sibTrans" cxnId="{B8E5A3CC-88E0-4299-A214-DDE1B1BDB9DB}">
      <dgm:prSet/>
      <dgm:spPr/>
      <dgm:t>
        <a:bodyPr/>
        <a:lstStyle/>
        <a:p>
          <a:endParaRPr lang="en-US"/>
        </a:p>
      </dgm:t>
    </dgm:pt>
    <dgm:pt modelId="{5DED3CBB-F40C-4945-9293-0B92E6B35774}">
      <dgm:prSet/>
      <dgm:spPr/>
      <dgm:t>
        <a:bodyPr/>
        <a:lstStyle/>
        <a:p>
          <a:r>
            <a:rPr lang="en-GB" dirty="0"/>
            <a:t>- Secular Domestic Abuse services often fail to meet the needs of religious victims/survivors</a:t>
          </a:r>
          <a:endParaRPr lang="en-US" dirty="0"/>
        </a:p>
      </dgm:t>
    </dgm:pt>
    <dgm:pt modelId="{C26A254C-3005-42F7-8370-0A01E8B84113}" type="parTrans" cxnId="{6BC6A5B0-4887-4B98-9C23-285CD6C811C8}">
      <dgm:prSet/>
      <dgm:spPr/>
      <dgm:t>
        <a:bodyPr/>
        <a:lstStyle/>
        <a:p>
          <a:endParaRPr lang="en-US"/>
        </a:p>
      </dgm:t>
    </dgm:pt>
    <dgm:pt modelId="{ACD14FAF-3146-4C80-9ED3-B0924F25D70F}" type="sibTrans" cxnId="{6BC6A5B0-4887-4B98-9C23-285CD6C811C8}">
      <dgm:prSet/>
      <dgm:spPr/>
      <dgm:t>
        <a:bodyPr/>
        <a:lstStyle/>
        <a:p>
          <a:endParaRPr lang="en-US"/>
        </a:p>
      </dgm:t>
    </dgm:pt>
    <dgm:pt modelId="{15D4A3B5-88B0-4794-92AB-6C932536F784}">
      <dgm:prSet/>
      <dgm:spPr/>
      <dgm:t>
        <a:bodyPr/>
        <a:lstStyle/>
        <a:p>
          <a:r>
            <a:rPr lang="en-GB" dirty="0"/>
            <a:t>- Victims/survivors with a religious faith tend to stay longer in danger</a:t>
          </a:r>
          <a:endParaRPr lang="en-US" dirty="0"/>
        </a:p>
      </dgm:t>
    </dgm:pt>
    <dgm:pt modelId="{F902DC76-9327-4616-845D-F317F2DAD3C3}" type="parTrans" cxnId="{3861B363-6C5D-4B0F-BDAA-E576EBE4771E}">
      <dgm:prSet/>
      <dgm:spPr/>
      <dgm:t>
        <a:bodyPr/>
        <a:lstStyle/>
        <a:p>
          <a:endParaRPr lang="en-US"/>
        </a:p>
      </dgm:t>
    </dgm:pt>
    <dgm:pt modelId="{0B168C83-486E-48DF-AA2E-937339A55B6C}" type="sibTrans" cxnId="{3861B363-6C5D-4B0F-BDAA-E576EBE4771E}">
      <dgm:prSet/>
      <dgm:spPr/>
      <dgm:t>
        <a:bodyPr/>
        <a:lstStyle/>
        <a:p>
          <a:endParaRPr lang="en-US"/>
        </a:p>
      </dgm:t>
    </dgm:pt>
    <dgm:pt modelId="{07C7C2E3-E053-476B-8A3A-2046B3384E59}">
      <dgm:prSet/>
      <dgm:spPr/>
      <dgm:t>
        <a:bodyPr/>
        <a:lstStyle/>
        <a:p>
          <a:r>
            <a:rPr lang="en-GB" dirty="0"/>
            <a:t>- During 2025,</a:t>
          </a:r>
        </a:p>
        <a:p>
          <a:r>
            <a:rPr lang="en-GB" dirty="0"/>
            <a:t> 1 in 8 women were subjected to domestic abuse, sexual assault or stalking.</a:t>
          </a:r>
          <a:endParaRPr lang="en-US" dirty="0"/>
        </a:p>
      </dgm:t>
    </dgm:pt>
    <dgm:pt modelId="{3FB8771C-613E-4A25-AA43-BF9D4972970E}" type="sibTrans" cxnId="{60B6E937-8963-48E3-82AF-7751498B28F8}">
      <dgm:prSet/>
      <dgm:spPr/>
      <dgm:t>
        <a:bodyPr/>
        <a:lstStyle/>
        <a:p>
          <a:endParaRPr lang="en-US"/>
        </a:p>
      </dgm:t>
    </dgm:pt>
    <dgm:pt modelId="{A3DE8624-8548-4F88-A0D1-5C3C5A97B03A}" type="parTrans" cxnId="{60B6E937-8963-48E3-82AF-7751498B28F8}">
      <dgm:prSet/>
      <dgm:spPr/>
      <dgm:t>
        <a:bodyPr/>
        <a:lstStyle/>
        <a:p>
          <a:endParaRPr lang="en-US"/>
        </a:p>
      </dgm:t>
    </dgm:pt>
    <dgm:pt modelId="{5EC75F42-DFA4-40F1-A8C7-8E81EA5B5635}" type="pres">
      <dgm:prSet presAssocID="{78D9C52F-7E50-43C4-B1BB-7D1E014E99FE}" presName="diagram" presStyleCnt="0">
        <dgm:presLayoutVars>
          <dgm:dir/>
          <dgm:resizeHandles val="exact"/>
        </dgm:presLayoutVars>
      </dgm:prSet>
      <dgm:spPr/>
    </dgm:pt>
    <dgm:pt modelId="{3921F9CB-A4F0-475A-A8E3-1B2537BC0758}" type="pres">
      <dgm:prSet presAssocID="{F4F1FC48-CC3C-4E3F-A315-8A5B3DCF76A0}" presName="node" presStyleLbl="node1" presStyleIdx="0" presStyleCnt="6">
        <dgm:presLayoutVars>
          <dgm:bulletEnabled val="1"/>
        </dgm:presLayoutVars>
      </dgm:prSet>
      <dgm:spPr/>
    </dgm:pt>
    <dgm:pt modelId="{5B1A5932-7D10-4916-9625-D23608A9639A}" type="pres">
      <dgm:prSet presAssocID="{B96410B3-F7E5-4C38-85A7-58F119A7D1B5}" presName="sibTrans" presStyleCnt="0"/>
      <dgm:spPr/>
    </dgm:pt>
    <dgm:pt modelId="{C03F3EAD-1C9B-47E1-AA9F-BC91A2F83AEC}" type="pres">
      <dgm:prSet presAssocID="{15040AF1-F21B-4398-8502-A0DEE4037097}" presName="node" presStyleLbl="node1" presStyleIdx="1" presStyleCnt="6">
        <dgm:presLayoutVars>
          <dgm:bulletEnabled val="1"/>
        </dgm:presLayoutVars>
      </dgm:prSet>
      <dgm:spPr/>
    </dgm:pt>
    <dgm:pt modelId="{D12D0A56-A22A-4D2C-BB8C-68ABF9788387}" type="pres">
      <dgm:prSet presAssocID="{7B4BF748-ACB1-4A60-BBD9-3295CF29A3AA}" presName="sibTrans" presStyleCnt="0"/>
      <dgm:spPr/>
    </dgm:pt>
    <dgm:pt modelId="{7CA3B67D-8CAC-4381-A48B-EF087967A770}" type="pres">
      <dgm:prSet presAssocID="{46F0917D-2A2E-423F-84FA-E477A24D85CD}" presName="node" presStyleLbl="node1" presStyleIdx="2" presStyleCnt="6">
        <dgm:presLayoutVars>
          <dgm:bulletEnabled val="1"/>
        </dgm:presLayoutVars>
      </dgm:prSet>
      <dgm:spPr/>
    </dgm:pt>
    <dgm:pt modelId="{F498D253-721B-49C7-BE9E-64B1CD6E1FAC}" type="pres">
      <dgm:prSet presAssocID="{EF276310-5946-4CF9-93B4-114560638C24}" presName="sibTrans" presStyleCnt="0"/>
      <dgm:spPr/>
    </dgm:pt>
    <dgm:pt modelId="{606B8D4D-3F1A-4C6E-BCAE-A3C7B3F6AF07}" type="pres">
      <dgm:prSet presAssocID="{07C7C2E3-E053-476B-8A3A-2046B3384E59}" presName="node" presStyleLbl="node1" presStyleIdx="3" presStyleCnt="6">
        <dgm:presLayoutVars>
          <dgm:bulletEnabled val="1"/>
        </dgm:presLayoutVars>
      </dgm:prSet>
      <dgm:spPr/>
    </dgm:pt>
    <dgm:pt modelId="{66885519-AF44-4EE2-9AA5-5F8321E32FA1}" type="pres">
      <dgm:prSet presAssocID="{3FB8771C-613E-4A25-AA43-BF9D4972970E}" presName="sibTrans" presStyleCnt="0"/>
      <dgm:spPr/>
    </dgm:pt>
    <dgm:pt modelId="{62B27CE3-4A9D-4712-B20B-424E2AB8345D}" type="pres">
      <dgm:prSet presAssocID="{5DED3CBB-F40C-4945-9293-0B92E6B35774}" presName="node" presStyleLbl="node1" presStyleIdx="4" presStyleCnt="6">
        <dgm:presLayoutVars>
          <dgm:bulletEnabled val="1"/>
        </dgm:presLayoutVars>
      </dgm:prSet>
      <dgm:spPr/>
    </dgm:pt>
    <dgm:pt modelId="{C884AB11-83A6-4DB8-937B-F2611DDBD433}" type="pres">
      <dgm:prSet presAssocID="{ACD14FAF-3146-4C80-9ED3-B0924F25D70F}" presName="sibTrans" presStyleCnt="0"/>
      <dgm:spPr/>
    </dgm:pt>
    <dgm:pt modelId="{2A5756EA-E966-43C6-9686-5379D379E44D}" type="pres">
      <dgm:prSet presAssocID="{15D4A3B5-88B0-4794-92AB-6C932536F784}" presName="node" presStyleLbl="node1" presStyleIdx="5" presStyleCnt="6">
        <dgm:presLayoutVars>
          <dgm:bulletEnabled val="1"/>
        </dgm:presLayoutVars>
      </dgm:prSet>
      <dgm:spPr/>
    </dgm:pt>
  </dgm:ptLst>
  <dgm:cxnLst>
    <dgm:cxn modelId="{C225A301-5FA9-4E26-A99E-9136EC7449F5}" type="presOf" srcId="{15040AF1-F21B-4398-8502-A0DEE4037097}" destId="{C03F3EAD-1C9B-47E1-AA9F-BC91A2F83AEC}" srcOrd="0" destOrd="0" presId="urn:microsoft.com/office/officeart/2005/8/layout/default"/>
    <dgm:cxn modelId="{7D197A0E-8726-4181-A7BF-FD016E76E645}" type="presOf" srcId="{F4F1FC48-CC3C-4E3F-A315-8A5B3DCF76A0}" destId="{3921F9CB-A4F0-475A-A8E3-1B2537BC0758}" srcOrd="0" destOrd="0" presId="urn:microsoft.com/office/officeart/2005/8/layout/default"/>
    <dgm:cxn modelId="{60B6E937-8963-48E3-82AF-7751498B28F8}" srcId="{78D9C52F-7E50-43C4-B1BB-7D1E014E99FE}" destId="{07C7C2E3-E053-476B-8A3A-2046B3384E59}" srcOrd="3" destOrd="0" parTransId="{A3DE8624-8548-4F88-A0D1-5C3C5A97B03A}" sibTransId="{3FB8771C-613E-4A25-AA43-BF9D4972970E}"/>
    <dgm:cxn modelId="{F993AB3E-3A0B-4D60-8860-C23942583CB5}" type="presOf" srcId="{78D9C52F-7E50-43C4-B1BB-7D1E014E99FE}" destId="{5EC75F42-DFA4-40F1-A8C7-8E81EA5B5635}" srcOrd="0" destOrd="0" presId="urn:microsoft.com/office/officeart/2005/8/layout/default"/>
    <dgm:cxn modelId="{3861B363-6C5D-4B0F-BDAA-E576EBE4771E}" srcId="{78D9C52F-7E50-43C4-B1BB-7D1E014E99FE}" destId="{15D4A3B5-88B0-4794-92AB-6C932536F784}" srcOrd="5" destOrd="0" parTransId="{F902DC76-9327-4616-845D-F317F2DAD3C3}" sibTransId="{0B168C83-486E-48DF-AA2E-937339A55B6C}"/>
    <dgm:cxn modelId="{9A3C7E76-2E1E-45AF-8CCF-2D174057DDA2}" type="presOf" srcId="{15D4A3B5-88B0-4794-92AB-6C932536F784}" destId="{2A5756EA-E966-43C6-9686-5379D379E44D}" srcOrd="0" destOrd="0" presId="urn:microsoft.com/office/officeart/2005/8/layout/default"/>
    <dgm:cxn modelId="{9CE4EC8F-FA6D-4245-A2EC-905B02A35994}" type="presOf" srcId="{46F0917D-2A2E-423F-84FA-E477A24D85CD}" destId="{7CA3B67D-8CAC-4381-A48B-EF087967A770}" srcOrd="0" destOrd="0" presId="urn:microsoft.com/office/officeart/2005/8/layout/default"/>
    <dgm:cxn modelId="{CA16FC8F-9379-4B3C-8FD1-3B71C179E612}" srcId="{78D9C52F-7E50-43C4-B1BB-7D1E014E99FE}" destId="{15040AF1-F21B-4398-8502-A0DEE4037097}" srcOrd="1" destOrd="0" parTransId="{7A18ED4B-3E24-4B6D-8171-11E012AA7AC7}" sibTransId="{7B4BF748-ACB1-4A60-BBD9-3295CF29A3AA}"/>
    <dgm:cxn modelId="{340736A1-F5B7-4E8A-AA52-08413166940A}" srcId="{78D9C52F-7E50-43C4-B1BB-7D1E014E99FE}" destId="{F4F1FC48-CC3C-4E3F-A315-8A5B3DCF76A0}" srcOrd="0" destOrd="0" parTransId="{53D6F81B-C582-49AD-A8FF-08FF6235DA38}" sibTransId="{B96410B3-F7E5-4C38-85A7-58F119A7D1B5}"/>
    <dgm:cxn modelId="{6BC6A5B0-4887-4B98-9C23-285CD6C811C8}" srcId="{78D9C52F-7E50-43C4-B1BB-7D1E014E99FE}" destId="{5DED3CBB-F40C-4945-9293-0B92E6B35774}" srcOrd="4" destOrd="0" parTransId="{C26A254C-3005-42F7-8370-0A01E8B84113}" sibTransId="{ACD14FAF-3146-4C80-9ED3-B0924F25D70F}"/>
    <dgm:cxn modelId="{A07DE8B1-B03B-4D68-B9AC-98CD11C40297}" type="presOf" srcId="{07C7C2E3-E053-476B-8A3A-2046B3384E59}" destId="{606B8D4D-3F1A-4C6E-BCAE-A3C7B3F6AF07}" srcOrd="0" destOrd="0" presId="urn:microsoft.com/office/officeart/2005/8/layout/default"/>
    <dgm:cxn modelId="{B8E5A3CC-88E0-4299-A214-DDE1B1BDB9DB}" srcId="{78D9C52F-7E50-43C4-B1BB-7D1E014E99FE}" destId="{46F0917D-2A2E-423F-84FA-E477A24D85CD}" srcOrd="2" destOrd="0" parTransId="{77F8EE11-7330-4D51-9ABD-A91FB75BD25D}" sibTransId="{EF276310-5946-4CF9-93B4-114560638C24}"/>
    <dgm:cxn modelId="{04DB20FC-8D4B-49C8-9965-EF85CB9DD163}" type="presOf" srcId="{5DED3CBB-F40C-4945-9293-0B92E6B35774}" destId="{62B27CE3-4A9D-4712-B20B-424E2AB8345D}" srcOrd="0" destOrd="0" presId="urn:microsoft.com/office/officeart/2005/8/layout/default"/>
    <dgm:cxn modelId="{BB364C95-B9F6-4FDB-A142-80DB28148529}" type="presParOf" srcId="{5EC75F42-DFA4-40F1-A8C7-8E81EA5B5635}" destId="{3921F9CB-A4F0-475A-A8E3-1B2537BC0758}" srcOrd="0" destOrd="0" presId="urn:microsoft.com/office/officeart/2005/8/layout/default"/>
    <dgm:cxn modelId="{307C1020-5411-431F-8886-130867C1448C}" type="presParOf" srcId="{5EC75F42-DFA4-40F1-A8C7-8E81EA5B5635}" destId="{5B1A5932-7D10-4916-9625-D23608A9639A}" srcOrd="1" destOrd="0" presId="urn:microsoft.com/office/officeart/2005/8/layout/default"/>
    <dgm:cxn modelId="{8B4CD58D-B2D6-4997-92C1-0678A6DC8606}" type="presParOf" srcId="{5EC75F42-DFA4-40F1-A8C7-8E81EA5B5635}" destId="{C03F3EAD-1C9B-47E1-AA9F-BC91A2F83AEC}" srcOrd="2" destOrd="0" presId="urn:microsoft.com/office/officeart/2005/8/layout/default"/>
    <dgm:cxn modelId="{10C2FD07-EE08-4E5E-9912-2AB19B325B80}" type="presParOf" srcId="{5EC75F42-DFA4-40F1-A8C7-8E81EA5B5635}" destId="{D12D0A56-A22A-4D2C-BB8C-68ABF9788387}" srcOrd="3" destOrd="0" presId="urn:microsoft.com/office/officeart/2005/8/layout/default"/>
    <dgm:cxn modelId="{C242D2E5-2165-49C3-80D7-AE50F36D0512}" type="presParOf" srcId="{5EC75F42-DFA4-40F1-A8C7-8E81EA5B5635}" destId="{7CA3B67D-8CAC-4381-A48B-EF087967A770}" srcOrd="4" destOrd="0" presId="urn:microsoft.com/office/officeart/2005/8/layout/default"/>
    <dgm:cxn modelId="{B7A194CF-92C5-4965-B0DA-6E9F55954508}" type="presParOf" srcId="{5EC75F42-DFA4-40F1-A8C7-8E81EA5B5635}" destId="{F498D253-721B-49C7-BE9E-64B1CD6E1FAC}" srcOrd="5" destOrd="0" presId="urn:microsoft.com/office/officeart/2005/8/layout/default"/>
    <dgm:cxn modelId="{BCC03A89-530F-4776-A076-5C2E0987A1B4}" type="presParOf" srcId="{5EC75F42-DFA4-40F1-A8C7-8E81EA5B5635}" destId="{606B8D4D-3F1A-4C6E-BCAE-A3C7B3F6AF07}" srcOrd="6" destOrd="0" presId="urn:microsoft.com/office/officeart/2005/8/layout/default"/>
    <dgm:cxn modelId="{A4DF6CA1-A22B-485D-BBC9-2715B74C0ACA}" type="presParOf" srcId="{5EC75F42-DFA4-40F1-A8C7-8E81EA5B5635}" destId="{66885519-AF44-4EE2-9AA5-5F8321E32FA1}" srcOrd="7" destOrd="0" presId="urn:microsoft.com/office/officeart/2005/8/layout/default"/>
    <dgm:cxn modelId="{9E16E069-5DDF-4581-8696-03F2A51EF588}" type="presParOf" srcId="{5EC75F42-DFA4-40F1-A8C7-8E81EA5B5635}" destId="{62B27CE3-4A9D-4712-B20B-424E2AB8345D}" srcOrd="8" destOrd="0" presId="urn:microsoft.com/office/officeart/2005/8/layout/default"/>
    <dgm:cxn modelId="{B80144C6-2134-4491-87E4-8E3C509B64B8}" type="presParOf" srcId="{5EC75F42-DFA4-40F1-A8C7-8E81EA5B5635}" destId="{C884AB11-83A6-4DB8-937B-F2611DDBD433}" srcOrd="9" destOrd="0" presId="urn:microsoft.com/office/officeart/2005/8/layout/default"/>
    <dgm:cxn modelId="{C4E95045-6824-4BC0-A3E7-D75AADCC4782}" type="presParOf" srcId="{5EC75F42-DFA4-40F1-A8C7-8E81EA5B5635}" destId="{2A5756EA-E966-43C6-9686-5379D379E44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9E00EC-8FD5-44DD-8634-4990401CDB9E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7470087-61C4-4DDE-822E-D519D40D0438}">
      <dgm:prSet/>
      <dgm:spPr/>
      <dgm:t>
        <a:bodyPr/>
        <a:lstStyle/>
        <a:p>
          <a:r>
            <a:rPr lang="en-GB"/>
            <a:t>Catholic Clergy, safeguarding and parish staff</a:t>
          </a:r>
          <a:endParaRPr lang="en-US"/>
        </a:p>
      </dgm:t>
    </dgm:pt>
    <dgm:pt modelId="{0003B9E0-DB40-41E2-A8D8-787633602BE7}" type="parTrans" cxnId="{AAD99406-A932-4AF0-A296-306607017EC3}">
      <dgm:prSet/>
      <dgm:spPr/>
      <dgm:t>
        <a:bodyPr/>
        <a:lstStyle/>
        <a:p>
          <a:endParaRPr lang="en-US"/>
        </a:p>
      </dgm:t>
    </dgm:pt>
    <dgm:pt modelId="{33F5B327-25CA-4300-A05C-3244C8B1D362}" type="sibTrans" cxnId="{AAD99406-A932-4AF0-A296-306607017EC3}">
      <dgm:prSet/>
      <dgm:spPr/>
      <dgm:t>
        <a:bodyPr/>
        <a:lstStyle/>
        <a:p>
          <a:endParaRPr lang="en-US"/>
        </a:p>
      </dgm:t>
    </dgm:pt>
    <dgm:pt modelId="{C1A45BFE-4713-48F0-88B6-986E46EEBC70}">
      <dgm:prSet/>
      <dgm:spPr/>
      <dgm:t>
        <a:bodyPr/>
        <a:lstStyle/>
        <a:p>
          <a:r>
            <a:rPr lang="en-GB"/>
            <a:t>Interfaith groups of counsellors and psychotherapists</a:t>
          </a:r>
          <a:endParaRPr lang="en-US"/>
        </a:p>
      </dgm:t>
    </dgm:pt>
    <dgm:pt modelId="{89FB653A-5EF5-485A-83E2-5A61180FB54F}" type="parTrans" cxnId="{0EBD2445-BF6D-4218-B535-34CEADCBB927}">
      <dgm:prSet/>
      <dgm:spPr/>
      <dgm:t>
        <a:bodyPr/>
        <a:lstStyle/>
        <a:p>
          <a:endParaRPr lang="en-US"/>
        </a:p>
      </dgm:t>
    </dgm:pt>
    <dgm:pt modelId="{66EE388E-6E4A-407D-9521-5BABAEFF1A35}" type="sibTrans" cxnId="{0EBD2445-BF6D-4218-B535-34CEADCBB927}">
      <dgm:prSet/>
      <dgm:spPr/>
      <dgm:t>
        <a:bodyPr/>
        <a:lstStyle/>
        <a:p>
          <a:endParaRPr lang="en-US"/>
        </a:p>
      </dgm:t>
    </dgm:pt>
    <dgm:pt modelId="{52CBC7FB-35C2-4FA7-A94A-44E400E508E2}">
      <dgm:prSet/>
      <dgm:spPr/>
      <dgm:t>
        <a:bodyPr/>
        <a:lstStyle/>
        <a:p>
          <a:r>
            <a:rPr lang="en-GB"/>
            <a:t>Secular domestic abuse agencies</a:t>
          </a:r>
          <a:endParaRPr lang="en-US"/>
        </a:p>
      </dgm:t>
    </dgm:pt>
    <dgm:pt modelId="{E8EC5869-D360-4E96-AADF-D63681694768}" type="parTrans" cxnId="{824BD8AC-5634-44B5-B3CE-66A1E0427F84}">
      <dgm:prSet/>
      <dgm:spPr/>
      <dgm:t>
        <a:bodyPr/>
        <a:lstStyle/>
        <a:p>
          <a:endParaRPr lang="en-US"/>
        </a:p>
      </dgm:t>
    </dgm:pt>
    <dgm:pt modelId="{D6DB561B-66FF-4BCB-B1EE-C22FF5919364}" type="sibTrans" cxnId="{824BD8AC-5634-44B5-B3CE-66A1E0427F84}">
      <dgm:prSet/>
      <dgm:spPr/>
      <dgm:t>
        <a:bodyPr/>
        <a:lstStyle/>
        <a:p>
          <a:endParaRPr lang="en-US"/>
        </a:p>
      </dgm:t>
    </dgm:pt>
    <dgm:pt modelId="{0779924D-F1FE-4915-9504-047310133C2E}" type="pres">
      <dgm:prSet presAssocID="{7A9E00EC-8FD5-44DD-8634-4990401CDB9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5B77BBC-9382-45C5-8A65-12CC6B74AF7C}" type="pres">
      <dgm:prSet presAssocID="{E7470087-61C4-4DDE-822E-D519D40D0438}" presName="hierRoot1" presStyleCnt="0"/>
      <dgm:spPr/>
    </dgm:pt>
    <dgm:pt modelId="{B5F93B9B-E912-449D-B54D-75A521D51724}" type="pres">
      <dgm:prSet presAssocID="{E7470087-61C4-4DDE-822E-D519D40D0438}" presName="composite" presStyleCnt="0"/>
      <dgm:spPr/>
    </dgm:pt>
    <dgm:pt modelId="{48513115-FEEA-48A6-9F43-1A13A62EF50F}" type="pres">
      <dgm:prSet presAssocID="{E7470087-61C4-4DDE-822E-D519D40D0438}" presName="background" presStyleLbl="node0" presStyleIdx="0" presStyleCnt="3"/>
      <dgm:spPr/>
    </dgm:pt>
    <dgm:pt modelId="{11815DCD-E619-4D62-B1EB-F0C698D79047}" type="pres">
      <dgm:prSet presAssocID="{E7470087-61C4-4DDE-822E-D519D40D0438}" presName="text" presStyleLbl="fgAcc0" presStyleIdx="0" presStyleCnt="3">
        <dgm:presLayoutVars>
          <dgm:chPref val="3"/>
        </dgm:presLayoutVars>
      </dgm:prSet>
      <dgm:spPr/>
    </dgm:pt>
    <dgm:pt modelId="{F1FDE559-54AD-483A-9AEA-EEEB6AE37047}" type="pres">
      <dgm:prSet presAssocID="{E7470087-61C4-4DDE-822E-D519D40D0438}" presName="hierChild2" presStyleCnt="0"/>
      <dgm:spPr/>
    </dgm:pt>
    <dgm:pt modelId="{ADDF1DB1-E5F0-4C1C-9190-4C70CECD8601}" type="pres">
      <dgm:prSet presAssocID="{C1A45BFE-4713-48F0-88B6-986E46EEBC70}" presName="hierRoot1" presStyleCnt="0"/>
      <dgm:spPr/>
    </dgm:pt>
    <dgm:pt modelId="{A9CBB333-7ECD-4DF2-83AE-CDE02DD1197D}" type="pres">
      <dgm:prSet presAssocID="{C1A45BFE-4713-48F0-88B6-986E46EEBC70}" presName="composite" presStyleCnt="0"/>
      <dgm:spPr/>
    </dgm:pt>
    <dgm:pt modelId="{59F11D76-C55A-4B50-BC25-E6D0CF9602A6}" type="pres">
      <dgm:prSet presAssocID="{C1A45BFE-4713-48F0-88B6-986E46EEBC70}" presName="background" presStyleLbl="node0" presStyleIdx="1" presStyleCnt="3"/>
      <dgm:spPr/>
    </dgm:pt>
    <dgm:pt modelId="{33F74A5A-CF38-4039-966C-62CEA6D7E1F7}" type="pres">
      <dgm:prSet presAssocID="{C1A45BFE-4713-48F0-88B6-986E46EEBC70}" presName="text" presStyleLbl="fgAcc0" presStyleIdx="1" presStyleCnt="3">
        <dgm:presLayoutVars>
          <dgm:chPref val="3"/>
        </dgm:presLayoutVars>
      </dgm:prSet>
      <dgm:spPr/>
    </dgm:pt>
    <dgm:pt modelId="{A02BC6CA-629C-408F-8809-16C9803F1F6B}" type="pres">
      <dgm:prSet presAssocID="{C1A45BFE-4713-48F0-88B6-986E46EEBC70}" presName="hierChild2" presStyleCnt="0"/>
      <dgm:spPr/>
    </dgm:pt>
    <dgm:pt modelId="{77F8E45C-223D-4223-9B81-953C3EF794BE}" type="pres">
      <dgm:prSet presAssocID="{52CBC7FB-35C2-4FA7-A94A-44E400E508E2}" presName="hierRoot1" presStyleCnt="0"/>
      <dgm:spPr/>
    </dgm:pt>
    <dgm:pt modelId="{0AF17E88-2A9F-4DAB-B551-37B34CE11C6E}" type="pres">
      <dgm:prSet presAssocID="{52CBC7FB-35C2-4FA7-A94A-44E400E508E2}" presName="composite" presStyleCnt="0"/>
      <dgm:spPr/>
    </dgm:pt>
    <dgm:pt modelId="{F1E1BB46-0CC9-4E64-ABBB-1FA1C7D42FD9}" type="pres">
      <dgm:prSet presAssocID="{52CBC7FB-35C2-4FA7-A94A-44E400E508E2}" presName="background" presStyleLbl="node0" presStyleIdx="2" presStyleCnt="3"/>
      <dgm:spPr/>
    </dgm:pt>
    <dgm:pt modelId="{85DA84F1-AC2C-4FC4-A8F9-A1B04B6F20FD}" type="pres">
      <dgm:prSet presAssocID="{52CBC7FB-35C2-4FA7-A94A-44E400E508E2}" presName="text" presStyleLbl="fgAcc0" presStyleIdx="2" presStyleCnt="3">
        <dgm:presLayoutVars>
          <dgm:chPref val="3"/>
        </dgm:presLayoutVars>
      </dgm:prSet>
      <dgm:spPr/>
    </dgm:pt>
    <dgm:pt modelId="{A2F9F5D1-ED15-4C30-B5AB-CFE61783CFF6}" type="pres">
      <dgm:prSet presAssocID="{52CBC7FB-35C2-4FA7-A94A-44E400E508E2}" presName="hierChild2" presStyleCnt="0"/>
      <dgm:spPr/>
    </dgm:pt>
  </dgm:ptLst>
  <dgm:cxnLst>
    <dgm:cxn modelId="{AAD99406-A932-4AF0-A296-306607017EC3}" srcId="{7A9E00EC-8FD5-44DD-8634-4990401CDB9E}" destId="{E7470087-61C4-4DDE-822E-D519D40D0438}" srcOrd="0" destOrd="0" parTransId="{0003B9E0-DB40-41E2-A8D8-787633602BE7}" sibTransId="{33F5B327-25CA-4300-A05C-3244C8B1D362}"/>
    <dgm:cxn modelId="{0EBD2445-BF6D-4218-B535-34CEADCBB927}" srcId="{7A9E00EC-8FD5-44DD-8634-4990401CDB9E}" destId="{C1A45BFE-4713-48F0-88B6-986E46EEBC70}" srcOrd="1" destOrd="0" parTransId="{89FB653A-5EF5-485A-83E2-5A61180FB54F}" sibTransId="{66EE388E-6E4A-407D-9521-5BABAEFF1A35}"/>
    <dgm:cxn modelId="{429BE650-0C5B-421C-AE68-670C25A82336}" type="presOf" srcId="{52CBC7FB-35C2-4FA7-A94A-44E400E508E2}" destId="{85DA84F1-AC2C-4FC4-A8F9-A1B04B6F20FD}" srcOrd="0" destOrd="0" presId="urn:microsoft.com/office/officeart/2005/8/layout/hierarchy1"/>
    <dgm:cxn modelId="{4B5B467A-B243-492E-ACAF-7FEE8F5617CF}" type="presOf" srcId="{7A9E00EC-8FD5-44DD-8634-4990401CDB9E}" destId="{0779924D-F1FE-4915-9504-047310133C2E}" srcOrd="0" destOrd="0" presId="urn:microsoft.com/office/officeart/2005/8/layout/hierarchy1"/>
    <dgm:cxn modelId="{7C497384-25FE-47CC-8E51-01223EBB1CBD}" type="presOf" srcId="{C1A45BFE-4713-48F0-88B6-986E46EEBC70}" destId="{33F74A5A-CF38-4039-966C-62CEA6D7E1F7}" srcOrd="0" destOrd="0" presId="urn:microsoft.com/office/officeart/2005/8/layout/hierarchy1"/>
    <dgm:cxn modelId="{824BD8AC-5634-44B5-B3CE-66A1E0427F84}" srcId="{7A9E00EC-8FD5-44DD-8634-4990401CDB9E}" destId="{52CBC7FB-35C2-4FA7-A94A-44E400E508E2}" srcOrd="2" destOrd="0" parTransId="{E8EC5869-D360-4E96-AADF-D63681694768}" sibTransId="{D6DB561B-66FF-4BCB-B1EE-C22FF5919364}"/>
    <dgm:cxn modelId="{BDFDC8FE-78E0-4BD7-96B7-E78DDC97E66A}" type="presOf" srcId="{E7470087-61C4-4DDE-822E-D519D40D0438}" destId="{11815DCD-E619-4D62-B1EB-F0C698D79047}" srcOrd="0" destOrd="0" presId="urn:microsoft.com/office/officeart/2005/8/layout/hierarchy1"/>
    <dgm:cxn modelId="{12336225-F9BD-4B67-BDF8-84EA537C754E}" type="presParOf" srcId="{0779924D-F1FE-4915-9504-047310133C2E}" destId="{85B77BBC-9382-45C5-8A65-12CC6B74AF7C}" srcOrd="0" destOrd="0" presId="urn:microsoft.com/office/officeart/2005/8/layout/hierarchy1"/>
    <dgm:cxn modelId="{F3B5E825-29AC-4C6A-B739-527B43A24F69}" type="presParOf" srcId="{85B77BBC-9382-45C5-8A65-12CC6B74AF7C}" destId="{B5F93B9B-E912-449D-B54D-75A521D51724}" srcOrd="0" destOrd="0" presId="urn:microsoft.com/office/officeart/2005/8/layout/hierarchy1"/>
    <dgm:cxn modelId="{E69ECAA7-E1A8-49EF-8D95-31EA202449F1}" type="presParOf" srcId="{B5F93B9B-E912-449D-B54D-75A521D51724}" destId="{48513115-FEEA-48A6-9F43-1A13A62EF50F}" srcOrd="0" destOrd="0" presId="urn:microsoft.com/office/officeart/2005/8/layout/hierarchy1"/>
    <dgm:cxn modelId="{5285FB79-83F5-4552-B460-F21EB3EE7879}" type="presParOf" srcId="{B5F93B9B-E912-449D-B54D-75A521D51724}" destId="{11815DCD-E619-4D62-B1EB-F0C698D79047}" srcOrd="1" destOrd="0" presId="urn:microsoft.com/office/officeart/2005/8/layout/hierarchy1"/>
    <dgm:cxn modelId="{2640A624-EB7A-4C9D-9E3F-292FF76FC722}" type="presParOf" srcId="{85B77BBC-9382-45C5-8A65-12CC6B74AF7C}" destId="{F1FDE559-54AD-483A-9AEA-EEEB6AE37047}" srcOrd="1" destOrd="0" presId="urn:microsoft.com/office/officeart/2005/8/layout/hierarchy1"/>
    <dgm:cxn modelId="{9AAE73A8-7A42-4D05-942F-394C206ED359}" type="presParOf" srcId="{0779924D-F1FE-4915-9504-047310133C2E}" destId="{ADDF1DB1-E5F0-4C1C-9190-4C70CECD8601}" srcOrd="1" destOrd="0" presId="urn:microsoft.com/office/officeart/2005/8/layout/hierarchy1"/>
    <dgm:cxn modelId="{7356887C-8323-4805-B790-8EAC9F25B4D1}" type="presParOf" srcId="{ADDF1DB1-E5F0-4C1C-9190-4C70CECD8601}" destId="{A9CBB333-7ECD-4DF2-83AE-CDE02DD1197D}" srcOrd="0" destOrd="0" presId="urn:microsoft.com/office/officeart/2005/8/layout/hierarchy1"/>
    <dgm:cxn modelId="{C58AA5F3-8070-4CC5-A8E0-9D33DD1D8D53}" type="presParOf" srcId="{A9CBB333-7ECD-4DF2-83AE-CDE02DD1197D}" destId="{59F11D76-C55A-4B50-BC25-E6D0CF9602A6}" srcOrd="0" destOrd="0" presId="urn:microsoft.com/office/officeart/2005/8/layout/hierarchy1"/>
    <dgm:cxn modelId="{F88E0577-6D57-4144-BC2F-BDE22C6FB98B}" type="presParOf" srcId="{A9CBB333-7ECD-4DF2-83AE-CDE02DD1197D}" destId="{33F74A5A-CF38-4039-966C-62CEA6D7E1F7}" srcOrd="1" destOrd="0" presId="urn:microsoft.com/office/officeart/2005/8/layout/hierarchy1"/>
    <dgm:cxn modelId="{569E7398-7886-49FE-9102-0E3FA5854246}" type="presParOf" srcId="{ADDF1DB1-E5F0-4C1C-9190-4C70CECD8601}" destId="{A02BC6CA-629C-408F-8809-16C9803F1F6B}" srcOrd="1" destOrd="0" presId="urn:microsoft.com/office/officeart/2005/8/layout/hierarchy1"/>
    <dgm:cxn modelId="{05BD29D8-632B-49DD-98C8-C500E864614E}" type="presParOf" srcId="{0779924D-F1FE-4915-9504-047310133C2E}" destId="{77F8E45C-223D-4223-9B81-953C3EF794BE}" srcOrd="2" destOrd="0" presId="urn:microsoft.com/office/officeart/2005/8/layout/hierarchy1"/>
    <dgm:cxn modelId="{2E09DCF7-275E-4B25-B533-5A39760306CC}" type="presParOf" srcId="{77F8E45C-223D-4223-9B81-953C3EF794BE}" destId="{0AF17E88-2A9F-4DAB-B551-37B34CE11C6E}" srcOrd="0" destOrd="0" presId="urn:microsoft.com/office/officeart/2005/8/layout/hierarchy1"/>
    <dgm:cxn modelId="{5DD60880-DA44-45B4-9EAB-78561CDC0EA9}" type="presParOf" srcId="{0AF17E88-2A9F-4DAB-B551-37B34CE11C6E}" destId="{F1E1BB46-0CC9-4E64-ABBB-1FA1C7D42FD9}" srcOrd="0" destOrd="0" presId="urn:microsoft.com/office/officeart/2005/8/layout/hierarchy1"/>
    <dgm:cxn modelId="{6ACC461E-7CB1-4A88-908A-4BF1F7D13AF9}" type="presParOf" srcId="{0AF17E88-2A9F-4DAB-B551-37B34CE11C6E}" destId="{85DA84F1-AC2C-4FC4-A8F9-A1B04B6F20FD}" srcOrd="1" destOrd="0" presId="urn:microsoft.com/office/officeart/2005/8/layout/hierarchy1"/>
    <dgm:cxn modelId="{D9238021-CD66-440A-860E-2C31EE915479}" type="presParOf" srcId="{77F8E45C-223D-4223-9B81-953C3EF794BE}" destId="{A2F9F5D1-ED15-4C30-B5AB-CFE61783CFF6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CE7904-8B82-4FBF-A7AF-D197845D52A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75FCFA-5CE3-44DC-8AD5-C0A71DF4CC75}">
      <dgm:prSet/>
      <dgm:spPr/>
      <dgm:t>
        <a:bodyPr/>
        <a:lstStyle/>
        <a:p>
          <a:r>
            <a:rPr lang="en-GB"/>
            <a:t>Information for survivors, faith leaders and professionals</a:t>
          </a:r>
          <a:endParaRPr lang="en-US"/>
        </a:p>
      </dgm:t>
    </dgm:pt>
    <dgm:pt modelId="{F12048D1-EE1B-4C74-A6A4-123728018608}" type="parTrans" cxnId="{697B2A7F-506B-4E24-B795-F5586ABBE1D6}">
      <dgm:prSet/>
      <dgm:spPr/>
      <dgm:t>
        <a:bodyPr/>
        <a:lstStyle/>
        <a:p>
          <a:endParaRPr lang="en-US"/>
        </a:p>
      </dgm:t>
    </dgm:pt>
    <dgm:pt modelId="{A7179117-25A1-4788-A228-AD90BF8E94BA}" type="sibTrans" cxnId="{697B2A7F-506B-4E24-B795-F5586ABBE1D6}">
      <dgm:prSet/>
      <dgm:spPr/>
      <dgm:t>
        <a:bodyPr/>
        <a:lstStyle/>
        <a:p>
          <a:endParaRPr lang="en-US"/>
        </a:p>
      </dgm:t>
    </dgm:pt>
    <dgm:pt modelId="{B7D591A0-C436-49C8-992C-29E8066F1389}">
      <dgm:prSet/>
      <dgm:spPr/>
      <dgm:t>
        <a:bodyPr/>
        <a:lstStyle/>
        <a:p>
          <a:r>
            <a:rPr lang="en-GB"/>
            <a:t>Signposting toolkit for parishes</a:t>
          </a:r>
          <a:endParaRPr lang="en-US"/>
        </a:p>
      </dgm:t>
    </dgm:pt>
    <dgm:pt modelId="{C4FB3C82-75A5-4EEE-96B8-CE1F3FD73315}" type="parTrans" cxnId="{58189965-090E-44DB-9184-D6270C56727E}">
      <dgm:prSet/>
      <dgm:spPr/>
      <dgm:t>
        <a:bodyPr/>
        <a:lstStyle/>
        <a:p>
          <a:endParaRPr lang="en-US"/>
        </a:p>
      </dgm:t>
    </dgm:pt>
    <dgm:pt modelId="{9B09E133-1AE9-40FA-AC47-FA732E5BCC42}" type="sibTrans" cxnId="{58189965-090E-44DB-9184-D6270C56727E}">
      <dgm:prSet/>
      <dgm:spPr/>
      <dgm:t>
        <a:bodyPr/>
        <a:lstStyle/>
        <a:p>
          <a:endParaRPr lang="en-US"/>
        </a:p>
      </dgm:t>
    </dgm:pt>
    <dgm:pt modelId="{874EDC8C-9BF1-4A4F-8D8C-9DDDE164B990}">
      <dgm:prSet/>
      <dgm:spPr/>
      <dgm:t>
        <a:bodyPr/>
        <a:lstStyle/>
        <a:p>
          <a:r>
            <a:rPr lang="en-GB" dirty="0"/>
            <a:t>Ask for Mary programme in churches</a:t>
          </a:r>
          <a:endParaRPr lang="en-US" dirty="0"/>
        </a:p>
      </dgm:t>
    </dgm:pt>
    <dgm:pt modelId="{81D90E6A-DA06-400B-A87F-63EFAFB0847B}" type="parTrans" cxnId="{5AB5BEF7-B21C-42C6-B370-A381680083EF}">
      <dgm:prSet/>
      <dgm:spPr/>
      <dgm:t>
        <a:bodyPr/>
        <a:lstStyle/>
        <a:p>
          <a:endParaRPr lang="en-US"/>
        </a:p>
      </dgm:t>
    </dgm:pt>
    <dgm:pt modelId="{15F72C2A-963F-4B8D-A918-479488B1A494}" type="sibTrans" cxnId="{5AB5BEF7-B21C-42C6-B370-A381680083EF}">
      <dgm:prSet/>
      <dgm:spPr/>
      <dgm:t>
        <a:bodyPr/>
        <a:lstStyle/>
        <a:p>
          <a:endParaRPr lang="en-US"/>
        </a:p>
      </dgm:t>
    </dgm:pt>
    <dgm:pt modelId="{75917497-2FB4-42CB-AFC7-388DF8E909B4}">
      <dgm:prSet/>
      <dgm:spPr/>
      <dgm:t>
        <a:bodyPr/>
        <a:lstStyle/>
        <a:p>
          <a:r>
            <a:rPr lang="en-GB" dirty="0"/>
            <a:t>Counselling Directory </a:t>
          </a:r>
        </a:p>
        <a:p>
          <a:r>
            <a:rPr lang="en-GB" dirty="0"/>
            <a:t>(In development) </a:t>
          </a:r>
        </a:p>
      </dgm:t>
    </dgm:pt>
    <dgm:pt modelId="{3E3417B0-1245-4F1B-AA38-B2009D24D785}" type="parTrans" cxnId="{C1829491-0D98-4278-9141-AB37DC8863E7}">
      <dgm:prSet/>
      <dgm:spPr/>
    </dgm:pt>
    <dgm:pt modelId="{1454C65D-3023-4EB6-91E4-98B1823B7B4F}" type="sibTrans" cxnId="{C1829491-0D98-4278-9141-AB37DC8863E7}">
      <dgm:prSet/>
      <dgm:spPr/>
    </dgm:pt>
    <dgm:pt modelId="{9F42FC8C-5303-4B16-BB64-B9E57A1F5088}">
      <dgm:prSet/>
      <dgm:spPr/>
      <dgm:t>
        <a:bodyPr/>
        <a:lstStyle/>
        <a:p>
          <a:r>
            <a:rPr lang="en-GB" dirty="0"/>
            <a:t>Posters for parish noticeboards and toilet doors </a:t>
          </a:r>
        </a:p>
      </dgm:t>
    </dgm:pt>
    <dgm:pt modelId="{9447666D-9FCB-448D-A192-3585823F5225}" type="parTrans" cxnId="{91CD202C-D56E-40F0-A986-637028DE409E}">
      <dgm:prSet/>
      <dgm:spPr/>
    </dgm:pt>
    <dgm:pt modelId="{FC61170B-9561-48B2-ADC2-B2722EA2E7C7}" type="sibTrans" cxnId="{91CD202C-D56E-40F0-A986-637028DE409E}">
      <dgm:prSet/>
      <dgm:spPr/>
    </dgm:pt>
    <dgm:pt modelId="{056F01E3-D0AB-4A80-A2DC-4C8F2E2647FE}" type="pres">
      <dgm:prSet presAssocID="{CFCE7904-8B82-4FBF-A7AF-D197845D52A8}" presName="Name0" presStyleCnt="0">
        <dgm:presLayoutVars>
          <dgm:dir/>
          <dgm:animLvl val="lvl"/>
          <dgm:resizeHandles val="exact"/>
        </dgm:presLayoutVars>
      </dgm:prSet>
      <dgm:spPr/>
    </dgm:pt>
    <dgm:pt modelId="{783EF7E7-80EF-4A1F-9B11-6D47D5E17532}" type="pres">
      <dgm:prSet presAssocID="{8375FCFA-5CE3-44DC-8AD5-C0A71DF4CC75}" presName="linNode" presStyleCnt="0"/>
      <dgm:spPr/>
    </dgm:pt>
    <dgm:pt modelId="{1BEAE5ED-6674-48B2-B39C-A3E80373BACD}" type="pres">
      <dgm:prSet presAssocID="{8375FCFA-5CE3-44DC-8AD5-C0A71DF4CC75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F8E3CF39-3515-40CB-9127-BFDA891A52C4}" type="pres">
      <dgm:prSet presAssocID="{A7179117-25A1-4788-A228-AD90BF8E94BA}" presName="sp" presStyleCnt="0"/>
      <dgm:spPr/>
    </dgm:pt>
    <dgm:pt modelId="{52B5497F-D0BD-4279-9C84-2424D8E26D18}" type="pres">
      <dgm:prSet presAssocID="{B7D591A0-C436-49C8-992C-29E8066F1389}" presName="linNode" presStyleCnt="0"/>
      <dgm:spPr/>
    </dgm:pt>
    <dgm:pt modelId="{2D8C16F6-B784-478F-A459-0B3A8D50922C}" type="pres">
      <dgm:prSet presAssocID="{B7D591A0-C436-49C8-992C-29E8066F1389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6D3725F9-0943-46D0-B0E0-04C090CEF1F9}" type="pres">
      <dgm:prSet presAssocID="{9B09E133-1AE9-40FA-AC47-FA732E5BCC42}" presName="sp" presStyleCnt="0"/>
      <dgm:spPr/>
    </dgm:pt>
    <dgm:pt modelId="{208D722B-5197-421C-8F4F-4DEEB2F605C0}" type="pres">
      <dgm:prSet presAssocID="{9F42FC8C-5303-4B16-BB64-B9E57A1F5088}" presName="linNode" presStyleCnt="0"/>
      <dgm:spPr/>
    </dgm:pt>
    <dgm:pt modelId="{782686ED-B857-4597-AD45-DA6F9F1A6964}" type="pres">
      <dgm:prSet presAssocID="{9F42FC8C-5303-4B16-BB64-B9E57A1F5088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7D3EA113-90F6-4EEA-893E-C304FE21770C}" type="pres">
      <dgm:prSet presAssocID="{FC61170B-9561-48B2-ADC2-B2722EA2E7C7}" presName="sp" presStyleCnt="0"/>
      <dgm:spPr/>
    </dgm:pt>
    <dgm:pt modelId="{00CFDBD2-C919-44DE-B365-8D60AB34E353}" type="pres">
      <dgm:prSet presAssocID="{874EDC8C-9BF1-4A4F-8D8C-9DDDE164B990}" presName="linNode" presStyleCnt="0"/>
      <dgm:spPr/>
    </dgm:pt>
    <dgm:pt modelId="{426FD34F-88F6-484E-9514-14443A020B71}" type="pres">
      <dgm:prSet presAssocID="{874EDC8C-9BF1-4A4F-8D8C-9DDDE164B990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5CF979B7-FD9C-4D30-B6F6-A52278A0F016}" type="pres">
      <dgm:prSet presAssocID="{15F72C2A-963F-4B8D-A918-479488B1A494}" presName="sp" presStyleCnt="0"/>
      <dgm:spPr/>
    </dgm:pt>
    <dgm:pt modelId="{DCCA823F-BC98-4250-BB28-39EF6464B618}" type="pres">
      <dgm:prSet presAssocID="{75917497-2FB4-42CB-AFC7-388DF8E909B4}" presName="linNode" presStyleCnt="0"/>
      <dgm:spPr/>
    </dgm:pt>
    <dgm:pt modelId="{AC96EA49-0D62-4072-9E73-C537CCD245D5}" type="pres">
      <dgm:prSet presAssocID="{75917497-2FB4-42CB-AFC7-388DF8E909B4}" presName="parentText" presStyleLbl="node1" presStyleIdx="4" presStyleCnt="5">
        <dgm:presLayoutVars>
          <dgm:chMax val="1"/>
          <dgm:bulletEnabled val="1"/>
        </dgm:presLayoutVars>
      </dgm:prSet>
      <dgm:spPr/>
    </dgm:pt>
  </dgm:ptLst>
  <dgm:cxnLst>
    <dgm:cxn modelId="{91CD202C-D56E-40F0-A986-637028DE409E}" srcId="{CFCE7904-8B82-4FBF-A7AF-D197845D52A8}" destId="{9F42FC8C-5303-4B16-BB64-B9E57A1F5088}" srcOrd="2" destOrd="0" parTransId="{9447666D-9FCB-448D-A192-3585823F5225}" sibTransId="{FC61170B-9561-48B2-ADC2-B2722EA2E7C7}"/>
    <dgm:cxn modelId="{42316F5F-E629-4DD0-8D37-A666D039886F}" type="presOf" srcId="{75917497-2FB4-42CB-AFC7-388DF8E909B4}" destId="{AC96EA49-0D62-4072-9E73-C537CCD245D5}" srcOrd="0" destOrd="0" presId="urn:microsoft.com/office/officeart/2005/8/layout/vList5"/>
    <dgm:cxn modelId="{58189965-090E-44DB-9184-D6270C56727E}" srcId="{CFCE7904-8B82-4FBF-A7AF-D197845D52A8}" destId="{B7D591A0-C436-49C8-992C-29E8066F1389}" srcOrd="1" destOrd="0" parTransId="{C4FB3C82-75A5-4EEE-96B8-CE1F3FD73315}" sibTransId="{9B09E133-1AE9-40FA-AC47-FA732E5BCC42}"/>
    <dgm:cxn modelId="{C5357E6B-51E1-4CBF-BFF7-FE0255FB8161}" type="presOf" srcId="{8375FCFA-5CE3-44DC-8AD5-C0A71DF4CC75}" destId="{1BEAE5ED-6674-48B2-B39C-A3E80373BACD}" srcOrd="0" destOrd="0" presId="urn:microsoft.com/office/officeart/2005/8/layout/vList5"/>
    <dgm:cxn modelId="{55E5536D-2DB6-4651-841B-61A299078BC4}" type="presOf" srcId="{CFCE7904-8B82-4FBF-A7AF-D197845D52A8}" destId="{056F01E3-D0AB-4A80-A2DC-4C8F2E2647FE}" srcOrd="0" destOrd="0" presId="urn:microsoft.com/office/officeart/2005/8/layout/vList5"/>
    <dgm:cxn modelId="{697B2A7F-506B-4E24-B795-F5586ABBE1D6}" srcId="{CFCE7904-8B82-4FBF-A7AF-D197845D52A8}" destId="{8375FCFA-5CE3-44DC-8AD5-C0A71DF4CC75}" srcOrd="0" destOrd="0" parTransId="{F12048D1-EE1B-4C74-A6A4-123728018608}" sibTransId="{A7179117-25A1-4788-A228-AD90BF8E94BA}"/>
    <dgm:cxn modelId="{C1829491-0D98-4278-9141-AB37DC8863E7}" srcId="{CFCE7904-8B82-4FBF-A7AF-D197845D52A8}" destId="{75917497-2FB4-42CB-AFC7-388DF8E909B4}" srcOrd="4" destOrd="0" parTransId="{3E3417B0-1245-4F1B-AA38-B2009D24D785}" sibTransId="{1454C65D-3023-4EB6-91E4-98B1823B7B4F}"/>
    <dgm:cxn modelId="{8143D495-6863-43F8-BF3C-81766F530977}" type="presOf" srcId="{9F42FC8C-5303-4B16-BB64-B9E57A1F5088}" destId="{782686ED-B857-4597-AD45-DA6F9F1A6964}" srcOrd="0" destOrd="0" presId="urn:microsoft.com/office/officeart/2005/8/layout/vList5"/>
    <dgm:cxn modelId="{D52DA9D0-152C-45B5-A326-982427590A43}" type="presOf" srcId="{874EDC8C-9BF1-4A4F-8D8C-9DDDE164B990}" destId="{426FD34F-88F6-484E-9514-14443A020B71}" srcOrd="0" destOrd="0" presId="urn:microsoft.com/office/officeart/2005/8/layout/vList5"/>
    <dgm:cxn modelId="{78281AEA-D42A-460C-A332-A9839843588E}" type="presOf" srcId="{B7D591A0-C436-49C8-992C-29E8066F1389}" destId="{2D8C16F6-B784-478F-A459-0B3A8D50922C}" srcOrd="0" destOrd="0" presId="urn:microsoft.com/office/officeart/2005/8/layout/vList5"/>
    <dgm:cxn modelId="{5AB5BEF7-B21C-42C6-B370-A381680083EF}" srcId="{CFCE7904-8B82-4FBF-A7AF-D197845D52A8}" destId="{874EDC8C-9BF1-4A4F-8D8C-9DDDE164B990}" srcOrd="3" destOrd="0" parTransId="{81D90E6A-DA06-400B-A87F-63EFAFB0847B}" sibTransId="{15F72C2A-963F-4B8D-A918-479488B1A494}"/>
    <dgm:cxn modelId="{E19467DF-7A93-4497-A177-C85520204E00}" type="presParOf" srcId="{056F01E3-D0AB-4A80-A2DC-4C8F2E2647FE}" destId="{783EF7E7-80EF-4A1F-9B11-6D47D5E17532}" srcOrd="0" destOrd="0" presId="urn:microsoft.com/office/officeart/2005/8/layout/vList5"/>
    <dgm:cxn modelId="{98822BFC-3F2A-4F3B-97BE-D76C7305BC50}" type="presParOf" srcId="{783EF7E7-80EF-4A1F-9B11-6D47D5E17532}" destId="{1BEAE5ED-6674-48B2-B39C-A3E80373BACD}" srcOrd="0" destOrd="0" presId="urn:microsoft.com/office/officeart/2005/8/layout/vList5"/>
    <dgm:cxn modelId="{D66DF096-20C5-4AC1-A22C-1CB37110B9E8}" type="presParOf" srcId="{056F01E3-D0AB-4A80-A2DC-4C8F2E2647FE}" destId="{F8E3CF39-3515-40CB-9127-BFDA891A52C4}" srcOrd="1" destOrd="0" presId="urn:microsoft.com/office/officeart/2005/8/layout/vList5"/>
    <dgm:cxn modelId="{C08759D8-ACF4-49E8-AF97-4FBFC6A9EB65}" type="presParOf" srcId="{056F01E3-D0AB-4A80-A2DC-4C8F2E2647FE}" destId="{52B5497F-D0BD-4279-9C84-2424D8E26D18}" srcOrd="2" destOrd="0" presId="urn:microsoft.com/office/officeart/2005/8/layout/vList5"/>
    <dgm:cxn modelId="{105EDFA8-48F6-44D1-99CC-5A5566FD544D}" type="presParOf" srcId="{52B5497F-D0BD-4279-9C84-2424D8E26D18}" destId="{2D8C16F6-B784-478F-A459-0B3A8D50922C}" srcOrd="0" destOrd="0" presId="urn:microsoft.com/office/officeart/2005/8/layout/vList5"/>
    <dgm:cxn modelId="{D0FF0387-5546-4CEC-B7DF-60ED7341840A}" type="presParOf" srcId="{056F01E3-D0AB-4A80-A2DC-4C8F2E2647FE}" destId="{6D3725F9-0943-46D0-B0E0-04C090CEF1F9}" srcOrd="3" destOrd="0" presId="urn:microsoft.com/office/officeart/2005/8/layout/vList5"/>
    <dgm:cxn modelId="{A44E1544-2A2A-4CF4-B2BF-F316DC8204F4}" type="presParOf" srcId="{056F01E3-D0AB-4A80-A2DC-4C8F2E2647FE}" destId="{208D722B-5197-421C-8F4F-4DEEB2F605C0}" srcOrd="4" destOrd="0" presId="urn:microsoft.com/office/officeart/2005/8/layout/vList5"/>
    <dgm:cxn modelId="{EB16980C-C657-4002-B184-78DDA18CD604}" type="presParOf" srcId="{208D722B-5197-421C-8F4F-4DEEB2F605C0}" destId="{782686ED-B857-4597-AD45-DA6F9F1A6964}" srcOrd="0" destOrd="0" presId="urn:microsoft.com/office/officeart/2005/8/layout/vList5"/>
    <dgm:cxn modelId="{B8BAC16E-FB9F-4CAC-8410-991C4B4B5DB6}" type="presParOf" srcId="{056F01E3-D0AB-4A80-A2DC-4C8F2E2647FE}" destId="{7D3EA113-90F6-4EEA-893E-C304FE21770C}" srcOrd="5" destOrd="0" presId="urn:microsoft.com/office/officeart/2005/8/layout/vList5"/>
    <dgm:cxn modelId="{6F3D44D2-A82C-456F-85A2-F57790B921F0}" type="presParOf" srcId="{056F01E3-D0AB-4A80-A2DC-4C8F2E2647FE}" destId="{00CFDBD2-C919-44DE-B365-8D60AB34E353}" srcOrd="6" destOrd="0" presId="urn:microsoft.com/office/officeart/2005/8/layout/vList5"/>
    <dgm:cxn modelId="{15F770A4-4B14-4D9C-93AE-CF3EC05FB338}" type="presParOf" srcId="{00CFDBD2-C919-44DE-B365-8D60AB34E353}" destId="{426FD34F-88F6-484E-9514-14443A020B71}" srcOrd="0" destOrd="0" presId="urn:microsoft.com/office/officeart/2005/8/layout/vList5"/>
    <dgm:cxn modelId="{EA3B9AF6-50CB-4AAF-9AE6-0955FDF790DE}" type="presParOf" srcId="{056F01E3-D0AB-4A80-A2DC-4C8F2E2647FE}" destId="{5CF979B7-FD9C-4D30-B6F6-A52278A0F016}" srcOrd="7" destOrd="0" presId="urn:microsoft.com/office/officeart/2005/8/layout/vList5"/>
    <dgm:cxn modelId="{209A2A14-9D84-46D3-BB69-800152166006}" type="presParOf" srcId="{056F01E3-D0AB-4A80-A2DC-4C8F2E2647FE}" destId="{DCCA823F-BC98-4250-BB28-39EF6464B618}" srcOrd="8" destOrd="0" presId="urn:microsoft.com/office/officeart/2005/8/layout/vList5"/>
    <dgm:cxn modelId="{002FD0C6-24AF-44F9-A198-E4636648C75F}" type="presParOf" srcId="{DCCA823F-BC98-4250-BB28-39EF6464B618}" destId="{AC96EA49-0D62-4072-9E73-C537CCD245D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DD0A78-EC88-42CC-9CE0-8C21AEA584B5}" type="doc">
      <dgm:prSet loTypeId="urn:microsoft.com/office/officeart/2005/8/layout/matrix3" loCatId="matrix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A696C26-0F83-417E-8620-9FB48816B64E}">
      <dgm:prSet/>
      <dgm:spPr/>
      <dgm:t>
        <a:bodyPr/>
        <a:lstStyle/>
        <a:p>
          <a:r>
            <a:rPr lang="en-GB"/>
            <a:t>Webinars </a:t>
          </a:r>
          <a:endParaRPr lang="en-US"/>
        </a:p>
      </dgm:t>
    </dgm:pt>
    <dgm:pt modelId="{F6575369-F9D7-468F-9FBC-CAC01E19424C}" type="parTrans" cxnId="{C4D71837-75FC-4834-901F-E8504870C2BB}">
      <dgm:prSet/>
      <dgm:spPr/>
      <dgm:t>
        <a:bodyPr/>
        <a:lstStyle/>
        <a:p>
          <a:endParaRPr lang="en-US"/>
        </a:p>
      </dgm:t>
    </dgm:pt>
    <dgm:pt modelId="{BA4AF562-6A48-46C2-B94E-730690AE4B52}" type="sibTrans" cxnId="{C4D71837-75FC-4834-901F-E8504870C2BB}">
      <dgm:prSet/>
      <dgm:spPr/>
      <dgm:t>
        <a:bodyPr/>
        <a:lstStyle/>
        <a:p>
          <a:endParaRPr lang="en-US"/>
        </a:p>
      </dgm:t>
    </dgm:pt>
    <dgm:pt modelId="{9C9022D8-740A-4164-8AED-08CE29E5AC9E}">
      <dgm:prSet/>
      <dgm:spPr/>
      <dgm:t>
        <a:bodyPr/>
        <a:lstStyle/>
        <a:p>
          <a:r>
            <a:rPr lang="en-GB"/>
            <a:t>16 Days of Global Action Campaign</a:t>
          </a:r>
          <a:endParaRPr lang="en-US"/>
        </a:p>
      </dgm:t>
    </dgm:pt>
    <dgm:pt modelId="{49A66213-EDA2-48C5-83FB-766DF4F907CC}" type="parTrans" cxnId="{AC2B06ED-7726-48EE-8060-6B47A4C6F1D1}">
      <dgm:prSet/>
      <dgm:spPr/>
      <dgm:t>
        <a:bodyPr/>
        <a:lstStyle/>
        <a:p>
          <a:endParaRPr lang="en-US"/>
        </a:p>
      </dgm:t>
    </dgm:pt>
    <dgm:pt modelId="{9208A2B6-12DA-47E3-A762-CAC3789D2F35}" type="sibTrans" cxnId="{AC2B06ED-7726-48EE-8060-6B47A4C6F1D1}">
      <dgm:prSet/>
      <dgm:spPr/>
      <dgm:t>
        <a:bodyPr/>
        <a:lstStyle/>
        <a:p>
          <a:endParaRPr lang="en-US"/>
        </a:p>
      </dgm:t>
    </dgm:pt>
    <dgm:pt modelId="{6F1295C1-6105-43E8-B144-580C04178145}">
      <dgm:prSet/>
      <dgm:spPr/>
      <dgm:t>
        <a:bodyPr/>
        <a:lstStyle/>
        <a:p>
          <a:r>
            <a:rPr lang="en-GB"/>
            <a:t>Information and Resources</a:t>
          </a:r>
          <a:endParaRPr lang="en-US"/>
        </a:p>
      </dgm:t>
    </dgm:pt>
    <dgm:pt modelId="{09CC6DC8-83B3-4B8E-9265-DCB615F101AB}" type="parTrans" cxnId="{5031EEE1-82CE-419B-A614-BDBE8734B85C}">
      <dgm:prSet/>
      <dgm:spPr/>
      <dgm:t>
        <a:bodyPr/>
        <a:lstStyle/>
        <a:p>
          <a:endParaRPr lang="en-US"/>
        </a:p>
      </dgm:t>
    </dgm:pt>
    <dgm:pt modelId="{2D16EB28-A15C-441C-9941-2011591686F0}" type="sibTrans" cxnId="{5031EEE1-82CE-419B-A614-BDBE8734B85C}">
      <dgm:prSet/>
      <dgm:spPr/>
      <dgm:t>
        <a:bodyPr/>
        <a:lstStyle/>
        <a:p>
          <a:endParaRPr lang="en-US"/>
        </a:p>
      </dgm:t>
    </dgm:pt>
    <dgm:pt modelId="{AEFE829E-A111-43E6-BEE8-E8B42E3CCA4C}">
      <dgm:prSet/>
      <dgm:spPr/>
      <dgm:t>
        <a:bodyPr/>
        <a:lstStyle/>
        <a:p>
          <a:r>
            <a:rPr lang="en-GB"/>
            <a:t>Research  </a:t>
          </a:r>
          <a:endParaRPr lang="en-US"/>
        </a:p>
      </dgm:t>
    </dgm:pt>
    <dgm:pt modelId="{6028052C-CA86-4447-92F4-0449AC38FE22}" type="parTrans" cxnId="{34324D79-69E6-4DCD-A13A-821EB53B2AD8}">
      <dgm:prSet/>
      <dgm:spPr/>
      <dgm:t>
        <a:bodyPr/>
        <a:lstStyle/>
        <a:p>
          <a:endParaRPr lang="en-US"/>
        </a:p>
      </dgm:t>
    </dgm:pt>
    <dgm:pt modelId="{7185B2D3-D7FD-41DF-B2D2-A7B2F04C6F09}" type="sibTrans" cxnId="{34324D79-69E6-4DCD-A13A-821EB53B2AD8}">
      <dgm:prSet/>
      <dgm:spPr/>
      <dgm:t>
        <a:bodyPr/>
        <a:lstStyle/>
        <a:p>
          <a:endParaRPr lang="en-US"/>
        </a:p>
      </dgm:t>
    </dgm:pt>
    <dgm:pt modelId="{59885F6F-B5E2-4983-A629-54249A98E362}" type="pres">
      <dgm:prSet presAssocID="{B2DD0A78-EC88-42CC-9CE0-8C21AEA584B5}" presName="matrix" presStyleCnt="0">
        <dgm:presLayoutVars>
          <dgm:chMax val="1"/>
          <dgm:dir/>
          <dgm:resizeHandles val="exact"/>
        </dgm:presLayoutVars>
      </dgm:prSet>
      <dgm:spPr/>
    </dgm:pt>
    <dgm:pt modelId="{AFF7ABB4-03DE-4215-B701-9C1BD53D5BE2}" type="pres">
      <dgm:prSet presAssocID="{B2DD0A78-EC88-42CC-9CE0-8C21AEA584B5}" presName="diamond" presStyleLbl="bgShp" presStyleIdx="0" presStyleCnt="1"/>
      <dgm:spPr/>
    </dgm:pt>
    <dgm:pt modelId="{B10AC8D3-B426-4D55-976F-707673FAE9B9}" type="pres">
      <dgm:prSet presAssocID="{B2DD0A78-EC88-42CC-9CE0-8C21AEA584B5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960ACA0-FCE2-4559-BD90-FDE41B8351C8}" type="pres">
      <dgm:prSet presAssocID="{B2DD0A78-EC88-42CC-9CE0-8C21AEA584B5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B97020C-0FF4-484D-8784-DC72B7DB7346}" type="pres">
      <dgm:prSet presAssocID="{B2DD0A78-EC88-42CC-9CE0-8C21AEA584B5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0DDB930-2122-4EC1-BC95-ABD49FA10DF4}" type="pres">
      <dgm:prSet presAssocID="{B2DD0A78-EC88-42CC-9CE0-8C21AEA584B5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4D71837-75FC-4834-901F-E8504870C2BB}" srcId="{B2DD0A78-EC88-42CC-9CE0-8C21AEA584B5}" destId="{6A696C26-0F83-417E-8620-9FB48816B64E}" srcOrd="0" destOrd="0" parTransId="{F6575369-F9D7-468F-9FBC-CAC01E19424C}" sibTransId="{BA4AF562-6A48-46C2-B94E-730690AE4B52}"/>
    <dgm:cxn modelId="{90770F38-348D-429B-8EB8-0999FD93C5EF}" type="presOf" srcId="{9C9022D8-740A-4164-8AED-08CE29E5AC9E}" destId="{5960ACA0-FCE2-4559-BD90-FDE41B8351C8}" srcOrd="0" destOrd="0" presId="urn:microsoft.com/office/officeart/2005/8/layout/matrix3"/>
    <dgm:cxn modelId="{34324D79-69E6-4DCD-A13A-821EB53B2AD8}" srcId="{B2DD0A78-EC88-42CC-9CE0-8C21AEA584B5}" destId="{AEFE829E-A111-43E6-BEE8-E8B42E3CCA4C}" srcOrd="3" destOrd="0" parTransId="{6028052C-CA86-4447-92F4-0449AC38FE22}" sibTransId="{7185B2D3-D7FD-41DF-B2D2-A7B2F04C6F09}"/>
    <dgm:cxn modelId="{B092B37C-8558-49C9-AF21-CCDA35FB1D76}" type="presOf" srcId="{6F1295C1-6105-43E8-B144-580C04178145}" destId="{FB97020C-0FF4-484D-8784-DC72B7DB7346}" srcOrd="0" destOrd="0" presId="urn:microsoft.com/office/officeart/2005/8/layout/matrix3"/>
    <dgm:cxn modelId="{5602E89B-C5BB-42E6-9624-7ED239E75A4E}" type="presOf" srcId="{B2DD0A78-EC88-42CC-9CE0-8C21AEA584B5}" destId="{59885F6F-B5E2-4983-A629-54249A98E362}" srcOrd="0" destOrd="0" presId="urn:microsoft.com/office/officeart/2005/8/layout/matrix3"/>
    <dgm:cxn modelId="{BD96C7A6-E64D-4B64-A049-24120ECDC5E1}" type="presOf" srcId="{AEFE829E-A111-43E6-BEE8-E8B42E3CCA4C}" destId="{70DDB930-2122-4EC1-BC95-ABD49FA10DF4}" srcOrd="0" destOrd="0" presId="urn:microsoft.com/office/officeart/2005/8/layout/matrix3"/>
    <dgm:cxn modelId="{2A20BCAB-65FC-4793-989D-EE41306CAD30}" type="presOf" srcId="{6A696C26-0F83-417E-8620-9FB48816B64E}" destId="{B10AC8D3-B426-4D55-976F-707673FAE9B9}" srcOrd="0" destOrd="0" presId="urn:microsoft.com/office/officeart/2005/8/layout/matrix3"/>
    <dgm:cxn modelId="{5031EEE1-82CE-419B-A614-BDBE8734B85C}" srcId="{B2DD0A78-EC88-42CC-9CE0-8C21AEA584B5}" destId="{6F1295C1-6105-43E8-B144-580C04178145}" srcOrd="2" destOrd="0" parTransId="{09CC6DC8-83B3-4B8E-9265-DCB615F101AB}" sibTransId="{2D16EB28-A15C-441C-9941-2011591686F0}"/>
    <dgm:cxn modelId="{AC2B06ED-7726-48EE-8060-6B47A4C6F1D1}" srcId="{B2DD0A78-EC88-42CC-9CE0-8C21AEA584B5}" destId="{9C9022D8-740A-4164-8AED-08CE29E5AC9E}" srcOrd="1" destOrd="0" parTransId="{49A66213-EDA2-48C5-83FB-766DF4F907CC}" sibTransId="{9208A2B6-12DA-47E3-A762-CAC3789D2F35}"/>
    <dgm:cxn modelId="{B435EC64-2F74-464E-9450-1C3DA0442DDF}" type="presParOf" srcId="{59885F6F-B5E2-4983-A629-54249A98E362}" destId="{AFF7ABB4-03DE-4215-B701-9C1BD53D5BE2}" srcOrd="0" destOrd="0" presId="urn:microsoft.com/office/officeart/2005/8/layout/matrix3"/>
    <dgm:cxn modelId="{42588C2B-D666-4534-8DCD-14ECB84D6906}" type="presParOf" srcId="{59885F6F-B5E2-4983-A629-54249A98E362}" destId="{B10AC8D3-B426-4D55-976F-707673FAE9B9}" srcOrd="1" destOrd="0" presId="urn:microsoft.com/office/officeart/2005/8/layout/matrix3"/>
    <dgm:cxn modelId="{94933E81-D0FA-42C9-A7C0-BE6752575ABD}" type="presParOf" srcId="{59885F6F-B5E2-4983-A629-54249A98E362}" destId="{5960ACA0-FCE2-4559-BD90-FDE41B8351C8}" srcOrd="2" destOrd="0" presId="urn:microsoft.com/office/officeart/2005/8/layout/matrix3"/>
    <dgm:cxn modelId="{E1DD76F7-BB1C-4710-B934-80AD4196DC52}" type="presParOf" srcId="{59885F6F-B5E2-4983-A629-54249A98E362}" destId="{FB97020C-0FF4-484D-8784-DC72B7DB7346}" srcOrd="3" destOrd="0" presId="urn:microsoft.com/office/officeart/2005/8/layout/matrix3"/>
    <dgm:cxn modelId="{4B254682-06E3-4711-ABB6-DAB5E333850F}" type="presParOf" srcId="{59885F6F-B5E2-4983-A629-54249A98E362}" destId="{70DDB930-2122-4EC1-BC95-ABD49FA10DF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492C88-E744-4C19-BBF3-6AB18FB2573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212C56-529C-4450-B68F-4E8327DB784C}">
      <dgm:prSet/>
      <dgm:spPr/>
      <dgm:t>
        <a:bodyPr/>
        <a:lstStyle/>
        <a:p>
          <a:r>
            <a:rPr lang="en-GB" dirty="0"/>
            <a:t>Put up posters in your church</a:t>
          </a:r>
          <a:endParaRPr lang="en-US" dirty="0"/>
        </a:p>
      </dgm:t>
    </dgm:pt>
    <dgm:pt modelId="{11895E3F-25DD-43B7-AD25-07F7B3EBCB41}" type="parTrans" cxnId="{1D12C1C3-2AF7-4656-A05F-09F48DACDFE9}">
      <dgm:prSet/>
      <dgm:spPr/>
      <dgm:t>
        <a:bodyPr/>
        <a:lstStyle/>
        <a:p>
          <a:endParaRPr lang="en-US"/>
        </a:p>
      </dgm:t>
    </dgm:pt>
    <dgm:pt modelId="{CA2D4FD4-1BCD-47F9-B128-492260667692}" type="sibTrans" cxnId="{1D12C1C3-2AF7-4656-A05F-09F48DACDFE9}">
      <dgm:prSet/>
      <dgm:spPr/>
      <dgm:t>
        <a:bodyPr/>
        <a:lstStyle/>
        <a:p>
          <a:endParaRPr lang="en-US"/>
        </a:p>
      </dgm:t>
    </dgm:pt>
    <dgm:pt modelId="{8EE87C51-C0AA-43E3-90ED-80583EACA6C4}">
      <dgm:prSet/>
      <dgm:spPr/>
      <dgm:t>
        <a:bodyPr/>
        <a:lstStyle/>
        <a:p>
          <a:r>
            <a:rPr lang="en-US" dirty="0"/>
            <a:t>Join the Ask for Mary </a:t>
          </a:r>
          <a:r>
            <a:rPr lang="en-US" dirty="0" err="1"/>
            <a:t>programme</a:t>
          </a:r>
          <a:endParaRPr lang="en-US" dirty="0"/>
        </a:p>
      </dgm:t>
    </dgm:pt>
    <dgm:pt modelId="{105C4ACE-778D-447A-8920-B251CC422BFE}" type="parTrans" cxnId="{91687436-6ACD-4056-A06C-F261DA992248}">
      <dgm:prSet/>
      <dgm:spPr/>
      <dgm:t>
        <a:bodyPr/>
        <a:lstStyle/>
        <a:p>
          <a:endParaRPr lang="en-US"/>
        </a:p>
      </dgm:t>
    </dgm:pt>
    <dgm:pt modelId="{C7BA620B-1089-4E8D-BD3A-66CBE4A738BE}" type="sibTrans" cxnId="{91687436-6ACD-4056-A06C-F261DA992248}">
      <dgm:prSet/>
      <dgm:spPr/>
      <dgm:t>
        <a:bodyPr/>
        <a:lstStyle/>
        <a:p>
          <a:endParaRPr lang="en-US"/>
        </a:p>
      </dgm:t>
    </dgm:pt>
    <dgm:pt modelId="{B38905FF-7EC8-4F3C-B144-AF63E239A851}">
      <dgm:prSet/>
      <dgm:spPr/>
      <dgm:t>
        <a:bodyPr/>
        <a:lstStyle/>
        <a:p>
          <a:r>
            <a:rPr lang="en-US" dirty="0"/>
            <a:t>Talk to your parish priest</a:t>
          </a:r>
        </a:p>
      </dgm:t>
    </dgm:pt>
    <dgm:pt modelId="{086371ED-C813-498A-B9AF-30AC76804431}" type="parTrans" cxnId="{97DE8019-6557-4980-825A-2AD29F2DF20C}">
      <dgm:prSet/>
      <dgm:spPr/>
      <dgm:t>
        <a:bodyPr/>
        <a:lstStyle/>
        <a:p>
          <a:endParaRPr lang="en-US"/>
        </a:p>
      </dgm:t>
    </dgm:pt>
    <dgm:pt modelId="{BFD6A17D-E3B6-416B-9320-3652A1DD4F38}" type="sibTrans" cxnId="{97DE8019-6557-4980-825A-2AD29F2DF20C}">
      <dgm:prSet/>
      <dgm:spPr/>
      <dgm:t>
        <a:bodyPr/>
        <a:lstStyle/>
        <a:p>
          <a:endParaRPr lang="en-US"/>
        </a:p>
      </dgm:t>
    </dgm:pt>
    <dgm:pt modelId="{F28E0F45-2A8A-4A04-857B-5FF4A0350428}">
      <dgm:prSet/>
      <dgm:spPr/>
      <dgm:t>
        <a:bodyPr/>
        <a:lstStyle/>
        <a:p>
          <a:r>
            <a:rPr lang="en-GB"/>
            <a:t>Educate yourself through resources and training</a:t>
          </a:r>
          <a:endParaRPr lang="en-US"/>
        </a:p>
      </dgm:t>
    </dgm:pt>
    <dgm:pt modelId="{8C7D65B2-0C67-4C20-8BE1-44B66B438FD5}" type="parTrans" cxnId="{7016258C-3620-4736-8733-97C0B4423703}">
      <dgm:prSet/>
      <dgm:spPr/>
      <dgm:t>
        <a:bodyPr/>
        <a:lstStyle/>
        <a:p>
          <a:endParaRPr lang="en-US"/>
        </a:p>
      </dgm:t>
    </dgm:pt>
    <dgm:pt modelId="{42AB5F6F-0D3C-49EE-96F3-04EC6D4A8A92}" type="sibTrans" cxnId="{7016258C-3620-4736-8733-97C0B4423703}">
      <dgm:prSet/>
      <dgm:spPr/>
      <dgm:t>
        <a:bodyPr/>
        <a:lstStyle/>
        <a:p>
          <a:endParaRPr lang="en-US"/>
        </a:p>
      </dgm:t>
    </dgm:pt>
    <dgm:pt modelId="{BC8FCB10-D1B2-48FA-AE13-59832B657BD0}">
      <dgm:prSet/>
      <dgm:spPr/>
      <dgm:t>
        <a:bodyPr/>
        <a:lstStyle/>
        <a:p>
          <a:r>
            <a:rPr lang="en-GB"/>
            <a:t>Signpost people to the right help</a:t>
          </a:r>
          <a:endParaRPr lang="en-US"/>
        </a:p>
      </dgm:t>
    </dgm:pt>
    <dgm:pt modelId="{C5BFB515-14C0-4C9A-B933-C50BA790C5A9}" type="parTrans" cxnId="{460F873E-8339-4236-A38F-E21ECCE17888}">
      <dgm:prSet/>
      <dgm:spPr/>
      <dgm:t>
        <a:bodyPr/>
        <a:lstStyle/>
        <a:p>
          <a:endParaRPr lang="en-US"/>
        </a:p>
      </dgm:t>
    </dgm:pt>
    <dgm:pt modelId="{98C76D8A-0445-469E-891B-580FC4A93805}" type="sibTrans" cxnId="{460F873E-8339-4236-A38F-E21ECCE17888}">
      <dgm:prSet/>
      <dgm:spPr/>
      <dgm:t>
        <a:bodyPr/>
        <a:lstStyle/>
        <a:p>
          <a:endParaRPr lang="en-US"/>
        </a:p>
      </dgm:t>
    </dgm:pt>
    <dgm:pt modelId="{D6C41DF0-1CA7-4AB5-91A9-E2D8A24F9811}">
      <dgm:prSet/>
      <dgm:spPr/>
      <dgm:t>
        <a:bodyPr/>
        <a:lstStyle/>
        <a:p>
          <a:r>
            <a:rPr lang="en-GB"/>
            <a:t>“God loves you and wants you to be safe”</a:t>
          </a:r>
          <a:endParaRPr lang="en-US"/>
        </a:p>
      </dgm:t>
    </dgm:pt>
    <dgm:pt modelId="{FA5964B3-3AFF-453E-BEF3-03A5FADDFF83}" type="parTrans" cxnId="{9A2639AA-0ADF-4A4A-9217-331100CDB8FC}">
      <dgm:prSet/>
      <dgm:spPr/>
      <dgm:t>
        <a:bodyPr/>
        <a:lstStyle/>
        <a:p>
          <a:endParaRPr lang="en-US"/>
        </a:p>
      </dgm:t>
    </dgm:pt>
    <dgm:pt modelId="{E89CD098-4B60-42EB-8046-CF648EAC36D5}" type="sibTrans" cxnId="{9A2639AA-0ADF-4A4A-9217-331100CDB8FC}">
      <dgm:prSet/>
      <dgm:spPr/>
      <dgm:t>
        <a:bodyPr/>
        <a:lstStyle/>
        <a:p>
          <a:endParaRPr lang="en-US"/>
        </a:p>
      </dgm:t>
    </dgm:pt>
    <dgm:pt modelId="{DECD6CAB-A13E-4C65-8C13-A6E54D86D813}" type="pres">
      <dgm:prSet presAssocID="{42492C88-E744-4C19-BBF3-6AB18FB25737}" presName="vert0" presStyleCnt="0">
        <dgm:presLayoutVars>
          <dgm:dir/>
          <dgm:animOne val="branch"/>
          <dgm:animLvl val="lvl"/>
        </dgm:presLayoutVars>
      </dgm:prSet>
      <dgm:spPr/>
    </dgm:pt>
    <dgm:pt modelId="{BC1B02F0-EC22-432B-92F6-EED67DAF6951}" type="pres">
      <dgm:prSet presAssocID="{DA212C56-529C-4450-B68F-4E8327DB784C}" presName="thickLine" presStyleLbl="alignNode1" presStyleIdx="0" presStyleCnt="6"/>
      <dgm:spPr/>
    </dgm:pt>
    <dgm:pt modelId="{515B2D03-33CD-456E-A579-A490DD8DB616}" type="pres">
      <dgm:prSet presAssocID="{DA212C56-529C-4450-B68F-4E8327DB784C}" presName="horz1" presStyleCnt="0"/>
      <dgm:spPr/>
    </dgm:pt>
    <dgm:pt modelId="{FDC26BC8-6CEE-4154-8672-80852150DD12}" type="pres">
      <dgm:prSet presAssocID="{DA212C56-529C-4450-B68F-4E8327DB784C}" presName="tx1" presStyleLbl="revTx" presStyleIdx="0" presStyleCnt="6"/>
      <dgm:spPr/>
    </dgm:pt>
    <dgm:pt modelId="{4F21A60D-27CE-4C75-ABCB-E4DE2EF303BF}" type="pres">
      <dgm:prSet presAssocID="{DA212C56-529C-4450-B68F-4E8327DB784C}" presName="vert1" presStyleCnt="0"/>
      <dgm:spPr/>
    </dgm:pt>
    <dgm:pt modelId="{119598C8-4718-42E7-AD0A-0F8C40103E5C}" type="pres">
      <dgm:prSet presAssocID="{8EE87C51-C0AA-43E3-90ED-80583EACA6C4}" presName="thickLine" presStyleLbl="alignNode1" presStyleIdx="1" presStyleCnt="6"/>
      <dgm:spPr/>
    </dgm:pt>
    <dgm:pt modelId="{55BF9759-CE66-497D-A6ED-9BE0325CA176}" type="pres">
      <dgm:prSet presAssocID="{8EE87C51-C0AA-43E3-90ED-80583EACA6C4}" presName="horz1" presStyleCnt="0"/>
      <dgm:spPr/>
    </dgm:pt>
    <dgm:pt modelId="{05C17D5B-8E39-4DC5-B4E1-65703ABD4DB3}" type="pres">
      <dgm:prSet presAssocID="{8EE87C51-C0AA-43E3-90ED-80583EACA6C4}" presName="tx1" presStyleLbl="revTx" presStyleIdx="1" presStyleCnt="6"/>
      <dgm:spPr/>
    </dgm:pt>
    <dgm:pt modelId="{11DFDEBB-539A-402C-874E-3A8B982B8F5C}" type="pres">
      <dgm:prSet presAssocID="{8EE87C51-C0AA-43E3-90ED-80583EACA6C4}" presName="vert1" presStyleCnt="0"/>
      <dgm:spPr/>
    </dgm:pt>
    <dgm:pt modelId="{EBB2B711-03C9-4F08-9C4B-9F7FEAE09417}" type="pres">
      <dgm:prSet presAssocID="{B38905FF-7EC8-4F3C-B144-AF63E239A851}" presName="thickLine" presStyleLbl="alignNode1" presStyleIdx="2" presStyleCnt="6"/>
      <dgm:spPr/>
    </dgm:pt>
    <dgm:pt modelId="{97D66433-52E6-487D-BFAC-64786DD58AB2}" type="pres">
      <dgm:prSet presAssocID="{B38905FF-7EC8-4F3C-B144-AF63E239A851}" presName="horz1" presStyleCnt="0"/>
      <dgm:spPr/>
    </dgm:pt>
    <dgm:pt modelId="{87342097-5F63-49F2-8966-57142B89496B}" type="pres">
      <dgm:prSet presAssocID="{B38905FF-7EC8-4F3C-B144-AF63E239A851}" presName="tx1" presStyleLbl="revTx" presStyleIdx="2" presStyleCnt="6"/>
      <dgm:spPr/>
    </dgm:pt>
    <dgm:pt modelId="{A5EF22B3-B63F-43FC-91AD-200ED02A8659}" type="pres">
      <dgm:prSet presAssocID="{B38905FF-7EC8-4F3C-B144-AF63E239A851}" presName="vert1" presStyleCnt="0"/>
      <dgm:spPr/>
    </dgm:pt>
    <dgm:pt modelId="{83BFC6F6-B5EC-4792-BF89-DE337059ED92}" type="pres">
      <dgm:prSet presAssocID="{F28E0F45-2A8A-4A04-857B-5FF4A0350428}" presName="thickLine" presStyleLbl="alignNode1" presStyleIdx="3" presStyleCnt="6"/>
      <dgm:spPr/>
    </dgm:pt>
    <dgm:pt modelId="{10C7CC6D-ABBE-4914-A98E-7500B500C15D}" type="pres">
      <dgm:prSet presAssocID="{F28E0F45-2A8A-4A04-857B-5FF4A0350428}" presName="horz1" presStyleCnt="0"/>
      <dgm:spPr/>
    </dgm:pt>
    <dgm:pt modelId="{3973898F-6CB9-4741-B66C-54988A5D5B1D}" type="pres">
      <dgm:prSet presAssocID="{F28E0F45-2A8A-4A04-857B-5FF4A0350428}" presName="tx1" presStyleLbl="revTx" presStyleIdx="3" presStyleCnt="6"/>
      <dgm:spPr/>
    </dgm:pt>
    <dgm:pt modelId="{808AE916-5CD1-4E6A-BF9B-A0EDEBF796C5}" type="pres">
      <dgm:prSet presAssocID="{F28E0F45-2A8A-4A04-857B-5FF4A0350428}" presName="vert1" presStyleCnt="0"/>
      <dgm:spPr/>
    </dgm:pt>
    <dgm:pt modelId="{2782ADF3-D908-4FD6-8DBE-3DD9AB0C7F93}" type="pres">
      <dgm:prSet presAssocID="{BC8FCB10-D1B2-48FA-AE13-59832B657BD0}" presName="thickLine" presStyleLbl="alignNode1" presStyleIdx="4" presStyleCnt="6"/>
      <dgm:spPr/>
    </dgm:pt>
    <dgm:pt modelId="{C64E1FAE-9098-4494-BADA-58CD8E686BAC}" type="pres">
      <dgm:prSet presAssocID="{BC8FCB10-D1B2-48FA-AE13-59832B657BD0}" presName="horz1" presStyleCnt="0"/>
      <dgm:spPr/>
    </dgm:pt>
    <dgm:pt modelId="{9FE3AEB7-6DEB-42E1-961F-F982F980590F}" type="pres">
      <dgm:prSet presAssocID="{BC8FCB10-D1B2-48FA-AE13-59832B657BD0}" presName="tx1" presStyleLbl="revTx" presStyleIdx="4" presStyleCnt="6"/>
      <dgm:spPr/>
    </dgm:pt>
    <dgm:pt modelId="{E2563C84-58D4-480A-9239-182B5D816277}" type="pres">
      <dgm:prSet presAssocID="{BC8FCB10-D1B2-48FA-AE13-59832B657BD0}" presName="vert1" presStyleCnt="0"/>
      <dgm:spPr/>
    </dgm:pt>
    <dgm:pt modelId="{7FD7ADAC-5985-4FB5-B775-F8B8DD051482}" type="pres">
      <dgm:prSet presAssocID="{D6C41DF0-1CA7-4AB5-91A9-E2D8A24F9811}" presName="thickLine" presStyleLbl="alignNode1" presStyleIdx="5" presStyleCnt="6"/>
      <dgm:spPr/>
    </dgm:pt>
    <dgm:pt modelId="{7A6E32C2-315E-46DB-BFDD-036D8072A67D}" type="pres">
      <dgm:prSet presAssocID="{D6C41DF0-1CA7-4AB5-91A9-E2D8A24F9811}" presName="horz1" presStyleCnt="0"/>
      <dgm:spPr/>
    </dgm:pt>
    <dgm:pt modelId="{AC7D495C-D873-453B-B2EE-75760D4705CE}" type="pres">
      <dgm:prSet presAssocID="{D6C41DF0-1CA7-4AB5-91A9-E2D8A24F9811}" presName="tx1" presStyleLbl="revTx" presStyleIdx="5" presStyleCnt="6"/>
      <dgm:spPr/>
    </dgm:pt>
    <dgm:pt modelId="{0AE8447C-AC47-4618-9F63-A4E0FE3A88D8}" type="pres">
      <dgm:prSet presAssocID="{D6C41DF0-1CA7-4AB5-91A9-E2D8A24F9811}" presName="vert1" presStyleCnt="0"/>
      <dgm:spPr/>
    </dgm:pt>
  </dgm:ptLst>
  <dgm:cxnLst>
    <dgm:cxn modelId="{97DE8019-6557-4980-825A-2AD29F2DF20C}" srcId="{42492C88-E744-4C19-BBF3-6AB18FB25737}" destId="{B38905FF-7EC8-4F3C-B144-AF63E239A851}" srcOrd="2" destOrd="0" parTransId="{086371ED-C813-498A-B9AF-30AC76804431}" sibTransId="{BFD6A17D-E3B6-416B-9320-3652A1DD4F38}"/>
    <dgm:cxn modelId="{F0B6CE21-E765-468D-AA76-C65D94B0289D}" type="presOf" srcId="{DA212C56-529C-4450-B68F-4E8327DB784C}" destId="{FDC26BC8-6CEE-4154-8672-80852150DD12}" srcOrd="0" destOrd="0" presId="urn:microsoft.com/office/officeart/2008/layout/LinedList"/>
    <dgm:cxn modelId="{E6EED12E-E0A0-4DCF-9F20-DF87D85FE7A9}" type="presOf" srcId="{F28E0F45-2A8A-4A04-857B-5FF4A0350428}" destId="{3973898F-6CB9-4741-B66C-54988A5D5B1D}" srcOrd="0" destOrd="0" presId="urn:microsoft.com/office/officeart/2008/layout/LinedList"/>
    <dgm:cxn modelId="{91687436-6ACD-4056-A06C-F261DA992248}" srcId="{42492C88-E744-4C19-BBF3-6AB18FB25737}" destId="{8EE87C51-C0AA-43E3-90ED-80583EACA6C4}" srcOrd="1" destOrd="0" parTransId="{105C4ACE-778D-447A-8920-B251CC422BFE}" sibTransId="{C7BA620B-1089-4E8D-BD3A-66CBE4A738BE}"/>
    <dgm:cxn modelId="{460F873E-8339-4236-A38F-E21ECCE17888}" srcId="{42492C88-E744-4C19-BBF3-6AB18FB25737}" destId="{BC8FCB10-D1B2-48FA-AE13-59832B657BD0}" srcOrd="4" destOrd="0" parTransId="{C5BFB515-14C0-4C9A-B933-C50BA790C5A9}" sibTransId="{98C76D8A-0445-469E-891B-580FC4A93805}"/>
    <dgm:cxn modelId="{B2D4BC6A-FC58-4108-85E6-41A76EF7A252}" type="presOf" srcId="{42492C88-E744-4C19-BBF3-6AB18FB25737}" destId="{DECD6CAB-A13E-4C65-8C13-A6E54D86D813}" srcOrd="0" destOrd="0" presId="urn:microsoft.com/office/officeart/2008/layout/LinedList"/>
    <dgm:cxn modelId="{E01B446B-36A0-402B-81AA-858590FE8CC4}" type="presOf" srcId="{D6C41DF0-1CA7-4AB5-91A9-E2D8A24F9811}" destId="{AC7D495C-D873-453B-B2EE-75760D4705CE}" srcOrd="0" destOrd="0" presId="urn:microsoft.com/office/officeart/2008/layout/LinedList"/>
    <dgm:cxn modelId="{9B8ADD7B-C4A5-4CD9-A617-52697233D89E}" type="presOf" srcId="{BC8FCB10-D1B2-48FA-AE13-59832B657BD0}" destId="{9FE3AEB7-6DEB-42E1-961F-F982F980590F}" srcOrd="0" destOrd="0" presId="urn:microsoft.com/office/officeart/2008/layout/LinedList"/>
    <dgm:cxn modelId="{7016258C-3620-4736-8733-97C0B4423703}" srcId="{42492C88-E744-4C19-BBF3-6AB18FB25737}" destId="{F28E0F45-2A8A-4A04-857B-5FF4A0350428}" srcOrd="3" destOrd="0" parTransId="{8C7D65B2-0C67-4C20-8BE1-44B66B438FD5}" sibTransId="{42AB5F6F-0D3C-49EE-96F3-04EC6D4A8A92}"/>
    <dgm:cxn modelId="{9A2639AA-0ADF-4A4A-9217-331100CDB8FC}" srcId="{42492C88-E744-4C19-BBF3-6AB18FB25737}" destId="{D6C41DF0-1CA7-4AB5-91A9-E2D8A24F9811}" srcOrd="5" destOrd="0" parTransId="{FA5964B3-3AFF-453E-BEF3-03A5FADDFF83}" sibTransId="{E89CD098-4B60-42EB-8046-CF648EAC36D5}"/>
    <dgm:cxn modelId="{524A82B7-1C97-4132-97C1-82BDC84CBE52}" type="presOf" srcId="{8EE87C51-C0AA-43E3-90ED-80583EACA6C4}" destId="{05C17D5B-8E39-4DC5-B4E1-65703ABD4DB3}" srcOrd="0" destOrd="0" presId="urn:microsoft.com/office/officeart/2008/layout/LinedList"/>
    <dgm:cxn modelId="{1D12C1C3-2AF7-4656-A05F-09F48DACDFE9}" srcId="{42492C88-E744-4C19-BBF3-6AB18FB25737}" destId="{DA212C56-529C-4450-B68F-4E8327DB784C}" srcOrd="0" destOrd="0" parTransId="{11895E3F-25DD-43B7-AD25-07F7B3EBCB41}" sibTransId="{CA2D4FD4-1BCD-47F9-B128-492260667692}"/>
    <dgm:cxn modelId="{40A323F8-6625-48C6-A52F-021BD1FD4B79}" type="presOf" srcId="{B38905FF-7EC8-4F3C-B144-AF63E239A851}" destId="{87342097-5F63-49F2-8966-57142B89496B}" srcOrd="0" destOrd="0" presId="urn:microsoft.com/office/officeart/2008/layout/LinedList"/>
    <dgm:cxn modelId="{7E797BA7-DCF3-457A-A5D4-0935E15952F3}" type="presParOf" srcId="{DECD6CAB-A13E-4C65-8C13-A6E54D86D813}" destId="{BC1B02F0-EC22-432B-92F6-EED67DAF6951}" srcOrd="0" destOrd="0" presId="urn:microsoft.com/office/officeart/2008/layout/LinedList"/>
    <dgm:cxn modelId="{4D164B74-433E-4B06-9C6B-16F5263B167A}" type="presParOf" srcId="{DECD6CAB-A13E-4C65-8C13-A6E54D86D813}" destId="{515B2D03-33CD-456E-A579-A490DD8DB616}" srcOrd="1" destOrd="0" presId="urn:microsoft.com/office/officeart/2008/layout/LinedList"/>
    <dgm:cxn modelId="{AB81578F-B54B-45B4-81FE-DABE8F0F9D23}" type="presParOf" srcId="{515B2D03-33CD-456E-A579-A490DD8DB616}" destId="{FDC26BC8-6CEE-4154-8672-80852150DD12}" srcOrd="0" destOrd="0" presId="urn:microsoft.com/office/officeart/2008/layout/LinedList"/>
    <dgm:cxn modelId="{F20BDAF0-3476-47BD-B7B0-D91638ADB8C7}" type="presParOf" srcId="{515B2D03-33CD-456E-A579-A490DD8DB616}" destId="{4F21A60D-27CE-4C75-ABCB-E4DE2EF303BF}" srcOrd="1" destOrd="0" presId="urn:microsoft.com/office/officeart/2008/layout/LinedList"/>
    <dgm:cxn modelId="{25B8070E-F5C1-4BCF-AA3B-9CECCD96B743}" type="presParOf" srcId="{DECD6CAB-A13E-4C65-8C13-A6E54D86D813}" destId="{119598C8-4718-42E7-AD0A-0F8C40103E5C}" srcOrd="2" destOrd="0" presId="urn:microsoft.com/office/officeart/2008/layout/LinedList"/>
    <dgm:cxn modelId="{F32B61E5-D3A1-4E9B-BBA1-F5632662170F}" type="presParOf" srcId="{DECD6CAB-A13E-4C65-8C13-A6E54D86D813}" destId="{55BF9759-CE66-497D-A6ED-9BE0325CA176}" srcOrd="3" destOrd="0" presId="urn:microsoft.com/office/officeart/2008/layout/LinedList"/>
    <dgm:cxn modelId="{B8DD1EB3-7586-4F74-ABF2-4BBBFE6CFE86}" type="presParOf" srcId="{55BF9759-CE66-497D-A6ED-9BE0325CA176}" destId="{05C17D5B-8E39-4DC5-B4E1-65703ABD4DB3}" srcOrd="0" destOrd="0" presId="urn:microsoft.com/office/officeart/2008/layout/LinedList"/>
    <dgm:cxn modelId="{41DAE2F9-7102-4679-B77D-C42D45A69F04}" type="presParOf" srcId="{55BF9759-CE66-497D-A6ED-9BE0325CA176}" destId="{11DFDEBB-539A-402C-874E-3A8B982B8F5C}" srcOrd="1" destOrd="0" presId="urn:microsoft.com/office/officeart/2008/layout/LinedList"/>
    <dgm:cxn modelId="{23F2F4C5-EAD1-46E6-9C5A-9AA656AC970F}" type="presParOf" srcId="{DECD6CAB-A13E-4C65-8C13-A6E54D86D813}" destId="{EBB2B711-03C9-4F08-9C4B-9F7FEAE09417}" srcOrd="4" destOrd="0" presId="urn:microsoft.com/office/officeart/2008/layout/LinedList"/>
    <dgm:cxn modelId="{55DE03FF-D710-49CF-8088-FA6274F30D50}" type="presParOf" srcId="{DECD6CAB-A13E-4C65-8C13-A6E54D86D813}" destId="{97D66433-52E6-487D-BFAC-64786DD58AB2}" srcOrd="5" destOrd="0" presId="urn:microsoft.com/office/officeart/2008/layout/LinedList"/>
    <dgm:cxn modelId="{AB2F4F4B-F5C8-4526-BDCC-9FD89A1025E4}" type="presParOf" srcId="{97D66433-52E6-487D-BFAC-64786DD58AB2}" destId="{87342097-5F63-49F2-8966-57142B89496B}" srcOrd="0" destOrd="0" presId="urn:microsoft.com/office/officeart/2008/layout/LinedList"/>
    <dgm:cxn modelId="{7133CEBC-296E-43CA-9FE9-F8DAE5F6CCF6}" type="presParOf" srcId="{97D66433-52E6-487D-BFAC-64786DD58AB2}" destId="{A5EF22B3-B63F-43FC-91AD-200ED02A8659}" srcOrd="1" destOrd="0" presId="urn:microsoft.com/office/officeart/2008/layout/LinedList"/>
    <dgm:cxn modelId="{397B88B2-8E6B-4D5D-97BD-D73E20ED01F3}" type="presParOf" srcId="{DECD6CAB-A13E-4C65-8C13-A6E54D86D813}" destId="{83BFC6F6-B5EC-4792-BF89-DE337059ED92}" srcOrd="6" destOrd="0" presId="urn:microsoft.com/office/officeart/2008/layout/LinedList"/>
    <dgm:cxn modelId="{FC727B80-4C20-4B97-B4BF-FF8DD4D0E69B}" type="presParOf" srcId="{DECD6CAB-A13E-4C65-8C13-A6E54D86D813}" destId="{10C7CC6D-ABBE-4914-A98E-7500B500C15D}" srcOrd="7" destOrd="0" presId="urn:microsoft.com/office/officeart/2008/layout/LinedList"/>
    <dgm:cxn modelId="{17CA8191-C2FB-40A5-9A66-E45BF37126C3}" type="presParOf" srcId="{10C7CC6D-ABBE-4914-A98E-7500B500C15D}" destId="{3973898F-6CB9-4741-B66C-54988A5D5B1D}" srcOrd="0" destOrd="0" presId="urn:microsoft.com/office/officeart/2008/layout/LinedList"/>
    <dgm:cxn modelId="{6D7109AE-C9D7-4C1F-B7CD-DCA91C15530B}" type="presParOf" srcId="{10C7CC6D-ABBE-4914-A98E-7500B500C15D}" destId="{808AE916-5CD1-4E6A-BF9B-A0EDEBF796C5}" srcOrd="1" destOrd="0" presId="urn:microsoft.com/office/officeart/2008/layout/LinedList"/>
    <dgm:cxn modelId="{C1411941-8DE6-4698-83CD-E4E5EBD39537}" type="presParOf" srcId="{DECD6CAB-A13E-4C65-8C13-A6E54D86D813}" destId="{2782ADF3-D908-4FD6-8DBE-3DD9AB0C7F93}" srcOrd="8" destOrd="0" presId="urn:microsoft.com/office/officeart/2008/layout/LinedList"/>
    <dgm:cxn modelId="{BB85802C-3AB6-44DE-A040-CDCC96BF7C98}" type="presParOf" srcId="{DECD6CAB-A13E-4C65-8C13-A6E54D86D813}" destId="{C64E1FAE-9098-4494-BADA-58CD8E686BAC}" srcOrd="9" destOrd="0" presId="urn:microsoft.com/office/officeart/2008/layout/LinedList"/>
    <dgm:cxn modelId="{8878B385-B747-46A9-8931-2A3ABBD8A24C}" type="presParOf" srcId="{C64E1FAE-9098-4494-BADA-58CD8E686BAC}" destId="{9FE3AEB7-6DEB-42E1-961F-F982F980590F}" srcOrd="0" destOrd="0" presId="urn:microsoft.com/office/officeart/2008/layout/LinedList"/>
    <dgm:cxn modelId="{932632B6-A37C-479A-B6D6-0ECF0E40D632}" type="presParOf" srcId="{C64E1FAE-9098-4494-BADA-58CD8E686BAC}" destId="{E2563C84-58D4-480A-9239-182B5D816277}" srcOrd="1" destOrd="0" presId="urn:microsoft.com/office/officeart/2008/layout/LinedList"/>
    <dgm:cxn modelId="{3B17A628-15FC-428B-B77A-B36EC9529EEA}" type="presParOf" srcId="{DECD6CAB-A13E-4C65-8C13-A6E54D86D813}" destId="{7FD7ADAC-5985-4FB5-B775-F8B8DD051482}" srcOrd="10" destOrd="0" presId="urn:microsoft.com/office/officeart/2008/layout/LinedList"/>
    <dgm:cxn modelId="{D284F9DC-8522-4BB8-A330-ADEE0DA102C6}" type="presParOf" srcId="{DECD6CAB-A13E-4C65-8C13-A6E54D86D813}" destId="{7A6E32C2-315E-46DB-BFDD-036D8072A67D}" srcOrd="11" destOrd="0" presId="urn:microsoft.com/office/officeart/2008/layout/LinedList"/>
    <dgm:cxn modelId="{095F1AEE-C6C7-4CA1-9D52-2072F6287DFB}" type="presParOf" srcId="{7A6E32C2-315E-46DB-BFDD-036D8072A67D}" destId="{AC7D495C-D873-453B-B2EE-75760D4705CE}" srcOrd="0" destOrd="0" presId="urn:microsoft.com/office/officeart/2008/layout/LinedList"/>
    <dgm:cxn modelId="{AB7D335D-AF9F-41F3-B781-98F75CDDDFD6}" type="presParOf" srcId="{7A6E32C2-315E-46DB-BFDD-036D8072A67D}" destId="{0AE8447C-AC47-4618-9F63-A4E0FE3A88D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21F9CB-A4F0-475A-A8E3-1B2537BC0758}">
      <dsp:nvSpPr>
        <dsp:cNvPr id="0" name=""/>
        <dsp:cNvSpPr/>
      </dsp:nvSpPr>
      <dsp:spPr>
        <a:xfrm>
          <a:off x="0" y="40290"/>
          <a:ext cx="3286125" cy="197167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- 1 in 4 women have experienced domestic abuse during their lifetime.</a:t>
          </a:r>
          <a:endParaRPr lang="en-US" sz="2300" kern="1200" dirty="0"/>
        </a:p>
      </dsp:txBody>
      <dsp:txXfrm>
        <a:off x="0" y="40290"/>
        <a:ext cx="3286125" cy="1971675"/>
      </dsp:txXfrm>
    </dsp:sp>
    <dsp:sp modelId="{C03F3EAD-1C9B-47E1-AA9F-BC91A2F83AEC}">
      <dsp:nvSpPr>
        <dsp:cNvPr id="0" name=""/>
        <dsp:cNvSpPr/>
      </dsp:nvSpPr>
      <dsp:spPr>
        <a:xfrm>
          <a:off x="3614737" y="40290"/>
          <a:ext cx="3286125" cy="197167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- A woman is murdered by her partner or ex-partner every 5 days.</a:t>
          </a:r>
          <a:endParaRPr lang="en-US" sz="2300" kern="1200" dirty="0"/>
        </a:p>
      </dsp:txBody>
      <dsp:txXfrm>
        <a:off x="3614737" y="40290"/>
        <a:ext cx="3286125" cy="1971675"/>
      </dsp:txXfrm>
    </dsp:sp>
    <dsp:sp modelId="{7CA3B67D-8CAC-4381-A48B-EF087967A770}">
      <dsp:nvSpPr>
        <dsp:cNvPr id="0" name=""/>
        <dsp:cNvSpPr/>
      </dsp:nvSpPr>
      <dsp:spPr>
        <a:xfrm>
          <a:off x="7229475" y="40290"/>
          <a:ext cx="3286125" cy="197167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- 3 to 10 women die by suicide every week as a result of domestic abuse.</a:t>
          </a:r>
          <a:endParaRPr lang="en-US" sz="2300" kern="1200" dirty="0"/>
        </a:p>
      </dsp:txBody>
      <dsp:txXfrm>
        <a:off x="7229475" y="40290"/>
        <a:ext cx="3286125" cy="1971675"/>
      </dsp:txXfrm>
    </dsp:sp>
    <dsp:sp modelId="{606B8D4D-3F1A-4C6E-BCAE-A3C7B3F6AF07}">
      <dsp:nvSpPr>
        <dsp:cNvPr id="0" name=""/>
        <dsp:cNvSpPr/>
      </dsp:nvSpPr>
      <dsp:spPr>
        <a:xfrm>
          <a:off x="0" y="2340578"/>
          <a:ext cx="3286125" cy="197167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- During 2025,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 1 in 8 women were subjected to domestic abuse, sexual assault or stalking.</a:t>
          </a:r>
          <a:endParaRPr lang="en-US" sz="2300" kern="1200" dirty="0"/>
        </a:p>
      </dsp:txBody>
      <dsp:txXfrm>
        <a:off x="0" y="2340578"/>
        <a:ext cx="3286125" cy="1971675"/>
      </dsp:txXfrm>
    </dsp:sp>
    <dsp:sp modelId="{62B27CE3-4A9D-4712-B20B-424E2AB8345D}">
      <dsp:nvSpPr>
        <dsp:cNvPr id="0" name=""/>
        <dsp:cNvSpPr/>
      </dsp:nvSpPr>
      <dsp:spPr>
        <a:xfrm>
          <a:off x="3614737" y="2340578"/>
          <a:ext cx="3286125" cy="197167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- Secular Domestic Abuse services often fail to meet the needs of religious victims/survivors</a:t>
          </a:r>
          <a:endParaRPr lang="en-US" sz="2300" kern="1200" dirty="0"/>
        </a:p>
      </dsp:txBody>
      <dsp:txXfrm>
        <a:off x="3614737" y="2340578"/>
        <a:ext cx="3286125" cy="1971675"/>
      </dsp:txXfrm>
    </dsp:sp>
    <dsp:sp modelId="{2A5756EA-E966-43C6-9686-5379D379E44D}">
      <dsp:nvSpPr>
        <dsp:cNvPr id="0" name=""/>
        <dsp:cNvSpPr/>
      </dsp:nvSpPr>
      <dsp:spPr>
        <a:xfrm>
          <a:off x="7229475" y="2340578"/>
          <a:ext cx="3286125" cy="197167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- Victims/survivors with a religious faith tend to stay longer in danger</a:t>
          </a:r>
          <a:endParaRPr lang="en-US" sz="2300" kern="1200" dirty="0"/>
        </a:p>
      </dsp:txBody>
      <dsp:txXfrm>
        <a:off x="7229475" y="2340578"/>
        <a:ext cx="3286125" cy="19716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13115-FEEA-48A6-9F43-1A13A62EF50F}">
      <dsp:nvSpPr>
        <dsp:cNvPr id="0" name=""/>
        <dsp:cNvSpPr/>
      </dsp:nvSpPr>
      <dsp:spPr>
        <a:xfrm>
          <a:off x="0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815DCD-E619-4D62-B1EB-F0C698D79047}">
      <dsp:nvSpPr>
        <dsp:cNvPr id="0" name=""/>
        <dsp:cNvSpPr/>
      </dsp:nvSpPr>
      <dsp:spPr>
        <a:xfrm>
          <a:off x="341494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Catholic Clergy, safeguarding and parish staff</a:t>
          </a:r>
          <a:endParaRPr lang="en-US" sz="2800" kern="1200"/>
        </a:p>
      </dsp:txBody>
      <dsp:txXfrm>
        <a:off x="398656" y="1088253"/>
        <a:ext cx="2959127" cy="1837317"/>
      </dsp:txXfrm>
    </dsp:sp>
    <dsp:sp modelId="{59F11D76-C55A-4B50-BC25-E6D0CF9602A6}">
      <dsp:nvSpPr>
        <dsp:cNvPr id="0" name=""/>
        <dsp:cNvSpPr/>
      </dsp:nvSpPr>
      <dsp:spPr>
        <a:xfrm>
          <a:off x="3756441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F74A5A-CF38-4039-966C-62CEA6D7E1F7}">
      <dsp:nvSpPr>
        <dsp:cNvPr id="0" name=""/>
        <dsp:cNvSpPr/>
      </dsp:nvSpPr>
      <dsp:spPr>
        <a:xfrm>
          <a:off x="4097935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Interfaith groups of counsellors and psychotherapists</a:t>
          </a:r>
          <a:endParaRPr lang="en-US" sz="2800" kern="1200"/>
        </a:p>
      </dsp:txBody>
      <dsp:txXfrm>
        <a:off x="4155097" y="1088253"/>
        <a:ext cx="2959127" cy="1837317"/>
      </dsp:txXfrm>
    </dsp:sp>
    <dsp:sp modelId="{F1E1BB46-0CC9-4E64-ABBB-1FA1C7D42FD9}">
      <dsp:nvSpPr>
        <dsp:cNvPr id="0" name=""/>
        <dsp:cNvSpPr/>
      </dsp:nvSpPr>
      <dsp:spPr>
        <a:xfrm>
          <a:off x="7512882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DA84F1-AC2C-4FC4-A8F9-A1B04B6F20FD}">
      <dsp:nvSpPr>
        <dsp:cNvPr id="0" name=""/>
        <dsp:cNvSpPr/>
      </dsp:nvSpPr>
      <dsp:spPr>
        <a:xfrm>
          <a:off x="7854377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Secular domestic abuse agencies</a:t>
          </a:r>
          <a:endParaRPr lang="en-US" sz="2800" kern="1200"/>
        </a:p>
      </dsp:txBody>
      <dsp:txXfrm>
        <a:off x="7911539" y="1088253"/>
        <a:ext cx="2959127" cy="1837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EAE5ED-6674-48B2-B39C-A3E80373BACD}">
      <dsp:nvSpPr>
        <dsp:cNvPr id="0" name=""/>
        <dsp:cNvSpPr/>
      </dsp:nvSpPr>
      <dsp:spPr>
        <a:xfrm>
          <a:off x="3364992" y="2114"/>
          <a:ext cx="3785616" cy="924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Information for survivors, faith leaders and professionals</a:t>
          </a:r>
          <a:endParaRPr lang="en-US" sz="2100" kern="1200"/>
        </a:p>
      </dsp:txBody>
      <dsp:txXfrm>
        <a:off x="3410132" y="47254"/>
        <a:ext cx="3695336" cy="834410"/>
      </dsp:txXfrm>
    </dsp:sp>
    <dsp:sp modelId="{2D8C16F6-B784-478F-A459-0B3A8D50922C}">
      <dsp:nvSpPr>
        <dsp:cNvPr id="0" name=""/>
        <dsp:cNvSpPr/>
      </dsp:nvSpPr>
      <dsp:spPr>
        <a:xfrm>
          <a:off x="3364992" y="973039"/>
          <a:ext cx="3785616" cy="924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Signposting toolkit for parishes</a:t>
          </a:r>
          <a:endParaRPr lang="en-US" sz="2100" kern="1200"/>
        </a:p>
      </dsp:txBody>
      <dsp:txXfrm>
        <a:off x="3410132" y="1018179"/>
        <a:ext cx="3695336" cy="834410"/>
      </dsp:txXfrm>
    </dsp:sp>
    <dsp:sp modelId="{782686ED-B857-4597-AD45-DA6F9F1A6964}">
      <dsp:nvSpPr>
        <dsp:cNvPr id="0" name=""/>
        <dsp:cNvSpPr/>
      </dsp:nvSpPr>
      <dsp:spPr>
        <a:xfrm>
          <a:off x="3364992" y="1943964"/>
          <a:ext cx="3785616" cy="924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Posters for parish noticeboards and toilet doors </a:t>
          </a:r>
        </a:p>
      </dsp:txBody>
      <dsp:txXfrm>
        <a:off x="3410132" y="1989104"/>
        <a:ext cx="3695336" cy="834410"/>
      </dsp:txXfrm>
    </dsp:sp>
    <dsp:sp modelId="{426FD34F-88F6-484E-9514-14443A020B71}">
      <dsp:nvSpPr>
        <dsp:cNvPr id="0" name=""/>
        <dsp:cNvSpPr/>
      </dsp:nvSpPr>
      <dsp:spPr>
        <a:xfrm>
          <a:off x="3364992" y="2914889"/>
          <a:ext cx="3785616" cy="924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Ask for Mary programme in churches</a:t>
          </a:r>
          <a:endParaRPr lang="en-US" sz="2100" kern="1200" dirty="0"/>
        </a:p>
      </dsp:txBody>
      <dsp:txXfrm>
        <a:off x="3410132" y="2960029"/>
        <a:ext cx="3695336" cy="834410"/>
      </dsp:txXfrm>
    </dsp:sp>
    <dsp:sp modelId="{AC96EA49-0D62-4072-9E73-C537CCD245D5}">
      <dsp:nvSpPr>
        <dsp:cNvPr id="0" name=""/>
        <dsp:cNvSpPr/>
      </dsp:nvSpPr>
      <dsp:spPr>
        <a:xfrm>
          <a:off x="3364992" y="3885814"/>
          <a:ext cx="3785616" cy="924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Counselling Directory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(In development) </a:t>
          </a:r>
        </a:p>
      </dsp:txBody>
      <dsp:txXfrm>
        <a:off x="3410132" y="3930954"/>
        <a:ext cx="3695336" cy="8344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F7ABB4-03DE-4215-B701-9C1BD53D5BE2}">
      <dsp:nvSpPr>
        <dsp:cNvPr id="0" name=""/>
        <dsp:cNvSpPr/>
      </dsp:nvSpPr>
      <dsp:spPr>
        <a:xfrm>
          <a:off x="606456" y="0"/>
          <a:ext cx="5453920" cy="545392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10AC8D3-B426-4D55-976F-707673FAE9B9}">
      <dsp:nvSpPr>
        <dsp:cNvPr id="0" name=""/>
        <dsp:cNvSpPr/>
      </dsp:nvSpPr>
      <dsp:spPr>
        <a:xfrm>
          <a:off x="1124578" y="518122"/>
          <a:ext cx="2127028" cy="212702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Webinars </a:t>
          </a:r>
          <a:endParaRPr lang="en-US" sz="2600" kern="1200"/>
        </a:p>
      </dsp:txBody>
      <dsp:txXfrm>
        <a:off x="1228411" y="621955"/>
        <a:ext cx="1919362" cy="1919362"/>
      </dsp:txXfrm>
    </dsp:sp>
    <dsp:sp modelId="{5960ACA0-FCE2-4559-BD90-FDE41B8351C8}">
      <dsp:nvSpPr>
        <dsp:cNvPr id="0" name=""/>
        <dsp:cNvSpPr/>
      </dsp:nvSpPr>
      <dsp:spPr>
        <a:xfrm>
          <a:off x="3415225" y="518122"/>
          <a:ext cx="2127028" cy="212702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16 Days of Global Action Campaign</a:t>
          </a:r>
          <a:endParaRPr lang="en-US" sz="2600" kern="1200"/>
        </a:p>
      </dsp:txBody>
      <dsp:txXfrm>
        <a:off x="3519058" y="621955"/>
        <a:ext cx="1919362" cy="1919362"/>
      </dsp:txXfrm>
    </dsp:sp>
    <dsp:sp modelId="{FB97020C-0FF4-484D-8784-DC72B7DB7346}">
      <dsp:nvSpPr>
        <dsp:cNvPr id="0" name=""/>
        <dsp:cNvSpPr/>
      </dsp:nvSpPr>
      <dsp:spPr>
        <a:xfrm>
          <a:off x="1124578" y="2808768"/>
          <a:ext cx="2127028" cy="212702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Information and Resources</a:t>
          </a:r>
          <a:endParaRPr lang="en-US" sz="2600" kern="1200"/>
        </a:p>
      </dsp:txBody>
      <dsp:txXfrm>
        <a:off x="1228411" y="2912601"/>
        <a:ext cx="1919362" cy="1919362"/>
      </dsp:txXfrm>
    </dsp:sp>
    <dsp:sp modelId="{70DDB930-2122-4EC1-BC95-ABD49FA10DF4}">
      <dsp:nvSpPr>
        <dsp:cNvPr id="0" name=""/>
        <dsp:cNvSpPr/>
      </dsp:nvSpPr>
      <dsp:spPr>
        <a:xfrm>
          <a:off x="3415225" y="2808768"/>
          <a:ext cx="2127028" cy="212702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Research  </a:t>
          </a:r>
          <a:endParaRPr lang="en-US" sz="2600" kern="1200"/>
        </a:p>
      </dsp:txBody>
      <dsp:txXfrm>
        <a:off x="3519058" y="2912601"/>
        <a:ext cx="1919362" cy="19193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1B02F0-EC22-432B-92F6-EED67DAF6951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C26BC8-6CEE-4154-8672-80852150DD12}">
      <dsp:nvSpPr>
        <dsp:cNvPr id="0" name=""/>
        <dsp:cNvSpPr/>
      </dsp:nvSpPr>
      <dsp:spPr>
        <a:xfrm>
          <a:off x="0" y="212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Put up posters in your church</a:t>
          </a:r>
          <a:endParaRPr lang="en-US" sz="3300" kern="1200" dirty="0"/>
        </a:p>
      </dsp:txBody>
      <dsp:txXfrm>
        <a:off x="0" y="2124"/>
        <a:ext cx="10515600" cy="724514"/>
      </dsp:txXfrm>
    </dsp:sp>
    <dsp:sp modelId="{119598C8-4718-42E7-AD0A-0F8C40103E5C}">
      <dsp:nvSpPr>
        <dsp:cNvPr id="0" name=""/>
        <dsp:cNvSpPr/>
      </dsp:nvSpPr>
      <dsp:spPr>
        <a:xfrm>
          <a:off x="0" y="72663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C17D5B-8E39-4DC5-B4E1-65703ABD4DB3}">
      <dsp:nvSpPr>
        <dsp:cNvPr id="0" name=""/>
        <dsp:cNvSpPr/>
      </dsp:nvSpPr>
      <dsp:spPr>
        <a:xfrm>
          <a:off x="0" y="72663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Join the Ask for Mary </a:t>
          </a:r>
          <a:r>
            <a:rPr lang="en-US" sz="3300" kern="1200" dirty="0" err="1"/>
            <a:t>programme</a:t>
          </a:r>
          <a:endParaRPr lang="en-US" sz="3300" kern="1200" dirty="0"/>
        </a:p>
      </dsp:txBody>
      <dsp:txXfrm>
        <a:off x="0" y="726639"/>
        <a:ext cx="10515600" cy="724514"/>
      </dsp:txXfrm>
    </dsp:sp>
    <dsp:sp modelId="{EBB2B711-03C9-4F08-9C4B-9F7FEAE09417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342097-5F63-49F2-8966-57142B89496B}">
      <dsp:nvSpPr>
        <dsp:cNvPr id="0" name=""/>
        <dsp:cNvSpPr/>
      </dsp:nvSpPr>
      <dsp:spPr>
        <a:xfrm>
          <a:off x="0" y="145115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Talk to your parish priest</a:t>
          </a:r>
        </a:p>
      </dsp:txBody>
      <dsp:txXfrm>
        <a:off x="0" y="1451154"/>
        <a:ext cx="10515600" cy="724514"/>
      </dsp:txXfrm>
    </dsp:sp>
    <dsp:sp modelId="{83BFC6F6-B5EC-4792-BF89-DE337059ED92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73898F-6CB9-4741-B66C-54988A5D5B1D}">
      <dsp:nvSpPr>
        <dsp:cNvPr id="0" name=""/>
        <dsp:cNvSpPr/>
      </dsp:nvSpPr>
      <dsp:spPr>
        <a:xfrm>
          <a:off x="0" y="217566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Educate yourself through resources and training</a:t>
          </a:r>
          <a:endParaRPr lang="en-US" sz="3300" kern="1200"/>
        </a:p>
      </dsp:txBody>
      <dsp:txXfrm>
        <a:off x="0" y="2175669"/>
        <a:ext cx="10515600" cy="724514"/>
      </dsp:txXfrm>
    </dsp:sp>
    <dsp:sp modelId="{2782ADF3-D908-4FD6-8DBE-3DD9AB0C7F93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E3AEB7-6DEB-42E1-961F-F982F980590F}">
      <dsp:nvSpPr>
        <dsp:cNvPr id="0" name=""/>
        <dsp:cNvSpPr/>
      </dsp:nvSpPr>
      <dsp:spPr>
        <a:xfrm>
          <a:off x="0" y="2900183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Signpost people to the right help</a:t>
          </a:r>
          <a:endParaRPr lang="en-US" sz="3300" kern="1200"/>
        </a:p>
      </dsp:txBody>
      <dsp:txXfrm>
        <a:off x="0" y="2900183"/>
        <a:ext cx="10515600" cy="724514"/>
      </dsp:txXfrm>
    </dsp:sp>
    <dsp:sp modelId="{7FD7ADAC-5985-4FB5-B775-F8B8DD051482}">
      <dsp:nvSpPr>
        <dsp:cNvPr id="0" name=""/>
        <dsp:cNvSpPr/>
      </dsp:nvSpPr>
      <dsp:spPr>
        <a:xfrm>
          <a:off x="0" y="362469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7D495C-D873-453B-B2EE-75760D4705CE}">
      <dsp:nvSpPr>
        <dsp:cNvPr id="0" name=""/>
        <dsp:cNvSpPr/>
      </dsp:nvSpPr>
      <dsp:spPr>
        <a:xfrm>
          <a:off x="0" y="3624698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“God loves you and wants you to be safe”</a:t>
          </a:r>
          <a:endParaRPr lang="en-US" sz="3300" kern="1200"/>
        </a:p>
      </dsp:txBody>
      <dsp:txXfrm>
        <a:off x="0" y="3624698"/>
        <a:ext cx="10515600" cy="724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C6950-3A15-4488-8E49-4F676BC726DB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EDBC35-9588-42B4-B26B-8397339A72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482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D5100-8E26-41AA-A005-3678CA9E6D5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662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7B623-4634-3489-6FD6-07BEFDC27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242776-C7C1-D454-1AEA-EE566745D5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B88F21-B637-6E60-410E-DEE61E19B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4FFB3-571F-4A83-A512-531AC5E249DA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926E8A-F863-C18E-486B-BEEAC3344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B7EF3-B252-F1A0-A8EF-C72A1150D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7877-461F-4E10-9B89-A1B7AA40B2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267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7C519-A734-F581-F5FE-C5428DD72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8921FB-B1D4-8ACB-0E52-5CD27C3E35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7A5AE-009F-2E0B-E333-E57175570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4FFB3-571F-4A83-A512-531AC5E249DA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28B9A5-2D28-AEBF-B070-40717F37F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C22FC-DE1A-7BC1-999C-C267FFD72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7877-461F-4E10-9B89-A1B7AA40B2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72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D5173A-F771-9256-4C87-F1E0F8BD12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D7D1A4-817E-5826-0548-EB128E965E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6D753E-7522-85F5-260F-EA766D7F4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4FFB3-571F-4A83-A512-531AC5E249DA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487FF-7F96-BD73-B17A-B6F5260B5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377DBC-8D83-2456-0F67-FAF5D5AD4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7877-461F-4E10-9B89-A1B7AA40B2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767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74331-5EA2-46FE-7350-539033EB4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248DB-DB5D-9AE3-80C1-42C824889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9C3DD7-8880-78DA-E656-65FC6A59A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4FFB3-571F-4A83-A512-531AC5E249DA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185F98-430D-B8EE-3FEB-7FFC839A0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615BC-E8BD-7344-3D3E-210FADAB1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7877-461F-4E10-9B89-A1B7AA40B2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73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55F29-4584-1231-BE0E-CC906C7DC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544A2-AD3E-B542-2D03-9665AF124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E3147-7476-EE99-9D01-137A8CCD2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4FFB3-571F-4A83-A512-531AC5E249DA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0214D-D70F-2ADE-628E-FFEBC9FB5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2DD57-7C97-4739-627D-02FC51F03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7877-461F-4E10-9B89-A1B7AA40B2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178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0C15A-4B0B-4F86-AE71-A3BC6F906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49289-5BA8-C3E3-10EB-2110CF6B8B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C2A9F7-70EE-C075-5F9D-A6060EE933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4A1D04-2B40-45F2-4791-5595C3600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4FFB3-571F-4A83-A512-531AC5E249DA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798264-1559-9F6D-6A97-DFC0A154F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04829F-590C-BC1E-E9EE-BFCF9D296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7877-461F-4E10-9B89-A1B7AA40B2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109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A841F-E016-4BA1-5F01-72AF160AF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21CCCB-FE4C-B706-90BC-6C5EC5BD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A93EDC-0A49-C39C-4FF7-40F466A6C0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979123-7A72-60C2-651C-EBA76CDF8C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1938BA-B492-2C58-7A0F-90AF77F18C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E76BB3-8991-84E3-43C6-398F76BC6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4FFB3-571F-4A83-A512-531AC5E249DA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4F5987-BD88-E214-541A-F824451B0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3E9BA7-7FCC-C3B7-E264-AEFDB425A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7877-461F-4E10-9B89-A1B7AA40B2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642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BBBA-722E-3763-956C-840E97F34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E0FD5C-0C66-CA36-D17A-F982CCAA8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4FFB3-571F-4A83-A512-531AC5E249DA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554EA2-6DD4-100D-C67C-10013FE82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464BFD-A292-5E3A-C7F1-30204DF7D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7877-461F-4E10-9B89-A1B7AA40B2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588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643E6C-13F2-D31E-A0EE-1A7AEC84F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4FFB3-571F-4A83-A512-531AC5E249DA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D80D30-65DB-E1F6-E965-E81152F36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90B9DC-BECE-936A-DF9B-31B74CCE6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7877-461F-4E10-9B89-A1B7AA40B2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675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87734-7361-B3CF-1CF7-A4C0AC51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80D98-5E26-B3C3-D871-8A806754C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A25A79-DC41-C49F-7CDB-7CC07DF3B1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4CBE7-5EE9-7EB0-533A-3620F290C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4FFB3-571F-4A83-A512-531AC5E249DA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09A081-F990-EB5C-EB90-0834C3B6E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50572F-EB84-8F58-A81F-E56B9CEB7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7877-461F-4E10-9B89-A1B7AA40B2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931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EDBC5-6944-E88A-90CA-5FFADC9DE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742FF5-0998-A12E-44C2-147D5AF0B3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82E4B2-1886-4C84-FAF7-9315A6AEAE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044D2-9613-44BF-E2B5-AB7AE44A5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4FFB3-571F-4A83-A512-531AC5E249DA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08916A-9E13-7DA7-9462-2554A2A27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DBD320-7BF9-4BA2-EB91-5B36BF8DE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7877-461F-4E10-9B89-A1B7AA40B2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6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2E0BC0-FE5E-743D-AA91-148C73C6A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DDE16-4599-66FC-5950-79E39CB43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7F951-9065-B805-8FA2-5EC60014D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D4FFB3-571F-4A83-A512-531AC5E249DA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7F697-E2B8-57BE-9190-64A8A85ADF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1F577C-345E-46BC-5EB5-4E81249A40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317877-461F-4E10-9B89-A1B7AA40B2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102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ikkidhillonk@rcdow.org.u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2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hyperlink" Target="https://caritaswestminster.org.uk/wp-content/uploads/2025/11/Signposting-Toolkit-nov-25.pdf" TargetMode="External"/><Relationship Id="rId4" Type="http://schemas.openxmlformats.org/officeDocument/2006/relationships/hyperlink" Target="http://www.rightsofwomen.org.uk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package" Target="../embeddings/Microsoft_PowerPoint_Slide.sldx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ulier-fortis.blogspot.com/2013/05/statues-of-our-lady.html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2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3B475F8-50AE-46A0-9943-B2B63183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F0A44E-30B2-30D4-5A7C-2C6485E3B1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365125"/>
            <a:ext cx="6986015" cy="177648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800"/>
              <a:t>Responding to </a:t>
            </a:r>
            <a:br>
              <a:rPr lang="en-US" sz="3800"/>
            </a:br>
            <a:r>
              <a:rPr lang="en-US" sz="3800"/>
              <a:t>Domestic Abuse and</a:t>
            </a:r>
            <a:br>
              <a:rPr lang="en-US" sz="3800"/>
            </a:br>
            <a:r>
              <a:rPr lang="en-US" sz="3800"/>
              <a:t> Violence Against Women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6284E3-EBDA-14CE-70B7-60AC39A77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409" y="588995"/>
            <a:ext cx="3532036" cy="1236212"/>
          </a:xfrm>
          <a:prstGeom prst="rect">
            <a:avLst/>
          </a:prstGeom>
        </p:spPr>
      </p:pic>
      <p:sp>
        <p:nvSpPr>
          <p:cNvPr id="20" name="sketch line">
            <a:extLst>
              <a:ext uri="{FF2B5EF4-FFF2-40B4-BE49-F238E27FC236}">
                <a16:creationId xmlns:a16="http://schemas.microsoft.com/office/drawing/2014/main" id="{75F6FDB4-2351-48C2-A863-2364A023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315691"/>
            <a:ext cx="4343400" cy="18288"/>
          </a:xfrm>
          <a:custGeom>
            <a:avLst/>
            <a:gdLst>
              <a:gd name="csX0" fmla="*/ 0 w 4343400"/>
              <a:gd name="csY0" fmla="*/ 0 h 18288"/>
              <a:gd name="csX1" fmla="*/ 577052 w 4343400"/>
              <a:gd name="csY1" fmla="*/ 0 h 18288"/>
              <a:gd name="csX2" fmla="*/ 1067235 w 4343400"/>
              <a:gd name="csY2" fmla="*/ 0 h 18288"/>
              <a:gd name="csX3" fmla="*/ 1600853 w 4343400"/>
              <a:gd name="csY3" fmla="*/ 0 h 18288"/>
              <a:gd name="csX4" fmla="*/ 2264773 w 4343400"/>
              <a:gd name="csY4" fmla="*/ 0 h 18288"/>
              <a:gd name="csX5" fmla="*/ 2841825 w 4343400"/>
              <a:gd name="csY5" fmla="*/ 0 h 18288"/>
              <a:gd name="csX6" fmla="*/ 3375442 w 4343400"/>
              <a:gd name="csY6" fmla="*/ 0 h 18288"/>
              <a:gd name="csX7" fmla="*/ 4343400 w 4343400"/>
              <a:gd name="csY7" fmla="*/ 0 h 18288"/>
              <a:gd name="csX8" fmla="*/ 4343400 w 4343400"/>
              <a:gd name="csY8" fmla="*/ 18288 h 18288"/>
              <a:gd name="csX9" fmla="*/ 3722914 w 4343400"/>
              <a:gd name="csY9" fmla="*/ 18288 h 18288"/>
              <a:gd name="csX10" fmla="*/ 3189297 w 4343400"/>
              <a:gd name="csY10" fmla="*/ 18288 h 18288"/>
              <a:gd name="csX11" fmla="*/ 2481943 w 4343400"/>
              <a:gd name="csY11" fmla="*/ 18288 h 18288"/>
              <a:gd name="csX12" fmla="*/ 1904891 w 4343400"/>
              <a:gd name="csY12" fmla="*/ 18288 h 18288"/>
              <a:gd name="csX13" fmla="*/ 1414707 w 4343400"/>
              <a:gd name="csY13" fmla="*/ 18288 h 18288"/>
              <a:gd name="csX14" fmla="*/ 750788 w 4343400"/>
              <a:gd name="csY14" fmla="*/ 18288 h 18288"/>
              <a:gd name="csX15" fmla="*/ 0 w 4343400"/>
              <a:gd name="csY15" fmla="*/ 18288 h 18288"/>
              <a:gd name="csX16" fmla="*/ 0 w 43434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CFF531-4935-84FA-4F44-18613532DD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2504819"/>
            <a:ext cx="6986016" cy="3672144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2200" dirty="0"/>
              <a:t>Nikki Dhillon Keane</a:t>
            </a:r>
          </a:p>
          <a:p>
            <a:pPr algn="l"/>
            <a:r>
              <a:rPr lang="en-US" sz="2200" dirty="0"/>
              <a:t>Caritas Safe in Faith</a:t>
            </a:r>
          </a:p>
          <a:p>
            <a:pPr algn="l"/>
            <a:r>
              <a:rPr lang="en-US" sz="2200" dirty="0"/>
              <a:t>National Board of Catholic Women</a:t>
            </a:r>
          </a:p>
          <a:p>
            <a:pPr algn="l"/>
            <a:r>
              <a:rPr lang="en-US" sz="2200" dirty="0"/>
              <a:t>safeinfaith.org.uk </a:t>
            </a:r>
          </a:p>
          <a:p>
            <a:pPr algn="l"/>
            <a:r>
              <a:rPr lang="en-US" sz="2200" dirty="0">
                <a:hlinkClick r:id="rId3"/>
              </a:rPr>
              <a:t>nikkidhillonk@rcdow.org.uk</a:t>
            </a:r>
            <a:r>
              <a:rPr lang="en-US" sz="2200" dirty="0"/>
              <a:t> </a:t>
            </a:r>
          </a:p>
          <a:p>
            <a:pPr algn="l"/>
            <a:endParaRPr lang="en-US" sz="2200" dirty="0"/>
          </a:p>
          <a:p>
            <a:pPr algn="l"/>
            <a:r>
              <a:rPr lang="en-US" sz="2200" i="1" dirty="0"/>
              <a:t>Domestic Abuse in Church Communities: A Safe Pastoral Response (Redemptorist 2018)</a:t>
            </a:r>
          </a:p>
        </p:txBody>
      </p:sp>
      <p:pic>
        <p:nvPicPr>
          <p:cNvPr id="8" name="Content Placeholder 6" descr="Text, whiteboard&#10;&#10;Description automatically generated">
            <a:extLst>
              <a:ext uri="{FF2B5EF4-FFF2-40B4-BE49-F238E27FC236}">
                <a16:creationId xmlns:a16="http://schemas.microsoft.com/office/drawing/2014/main" id="{BA874110-08EA-3D3D-49A0-192E809AF7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80" y="2310086"/>
            <a:ext cx="1890220" cy="18902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5A78F0-51DA-81D9-70D2-6F44BBBAE6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957" y="4358181"/>
            <a:ext cx="2172666" cy="189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46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09A48-39BB-DBA8-3DE1-D4CD33690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can I do to help?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FBDDFEB-D483-118F-8817-B669B50A13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29981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Content Placeholder 6" descr="Text, whiteboard&#10;&#10;Description automatically generated">
            <a:extLst>
              <a:ext uri="{FF2B5EF4-FFF2-40B4-BE49-F238E27FC236}">
                <a16:creationId xmlns:a16="http://schemas.microsoft.com/office/drawing/2014/main" id="{255DD5F6-A9E3-1DFE-6A59-221CCFDCAA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857" y="365126"/>
            <a:ext cx="667656" cy="6676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5E089F-6F66-07A1-B39C-F4EB4A6D60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28" y="6250279"/>
            <a:ext cx="887853" cy="38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702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B4030-B5E9-CDB4-51BE-AF8305BCE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/>
              <a:t>Philippa’s prayer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052AB-2286-6B73-5867-3B0DAC367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200"/>
              <a:t>Lord, thank you,</a:t>
            </a:r>
          </a:p>
          <a:p>
            <a:pPr marL="0" indent="0">
              <a:buNone/>
            </a:pPr>
            <a:r>
              <a:rPr lang="en-GB" sz="1200"/>
              <a:t>I love you.</a:t>
            </a:r>
          </a:p>
          <a:p>
            <a:pPr marL="0" indent="0">
              <a:buNone/>
            </a:pPr>
            <a:r>
              <a:rPr lang="en-GB" sz="1200"/>
              <a:t>You saw me before I saw myself.</a:t>
            </a:r>
          </a:p>
          <a:p>
            <a:pPr marL="0" indent="0">
              <a:buNone/>
            </a:pPr>
            <a:endParaRPr lang="en-GB" sz="1200"/>
          </a:p>
          <a:p>
            <a:pPr marL="0" indent="0">
              <a:buNone/>
            </a:pPr>
            <a:r>
              <a:rPr lang="en-GB" sz="1200"/>
              <a:t>Lord, thank you,</a:t>
            </a:r>
          </a:p>
          <a:p>
            <a:pPr marL="0" indent="0">
              <a:buNone/>
            </a:pPr>
            <a:r>
              <a:rPr lang="en-GB" sz="1200"/>
              <a:t>I am amazed by you.</a:t>
            </a:r>
          </a:p>
          <a:p>
            <a:pPr marL="0" indent="0">
              <a:buNone/>
            </a:pPr>
            <a:r>
              <a:rPr lang="en-GB" sz="1200"/>
              <a:t>You believed in me when I lost hope in myself.</a:t>
            </a:r>
          </a:p>
          <a:p>
            <a:pPr marL="0" indent="0">
              <a:buNone/>
            </a:pPr>
            <a:endParaRPr lang="en-GB" sz="1200"/>
          </a:p>
          <a:p>
            <a:pPr marL="0" indent="0">
              <a:buNone/>
            </a:pPr>
            <a:r>
              <a:rPr lang="en-GB" sz="1200"/>
              <a:t>Lord, thank you,</a:t>
            </a:r>
          </a:p>
          <a:p>
            <a:pPr marL="0" indent="0">
              <a:buNone/>
            </a:pPr>
            <a:r>
              <a:rPr lang="en-GB" sz="1200"/>
              <a:t>I love you.</a:t>
            </a:r>
          </a:p>
          <a:p>
            <a:pPr marL="0" indent="0">
              <a:buNone/>
            </a:pPr>
            <a:r>
              <a:rPr lang="en-GB" sz="1200"/>
              <a:t>You guided me, I listened and today I am free.</a:t>
            </a:r>
          </a:p>
        </p:txBody>
      </p:sp>
      <p:pic>
        <p:nvPicPr>
          <p:cNvPr id="5" name="Picture 4" descr="Person overlooking the Grand Canyon">
            <a:extLst>
              <a:ext uri="{FF2B5EF4-FFF2-40B4-BE49-F238E27FC236}">
                <a16:creationId xmlns:a16="http://schemas.microsoft.com/office/drawing/2014/main" id="{F9B330A0-435C-55E6-169A-DDA1C5E7DC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4" r="16523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4" name="Content Placeholder 6" descr="Text, whiteboard&#10;&#10;Description automatically generated">
            <a:extLst>
              <a:ext uri="{FF2B5EF4-FFF2-40B4-BE49-F238E27FC236}">
                <a16:creationId xmlns:a16="http://schemas.microsoft.com/office/drawing/2014/main" id="{0F9173F9-FC9A-09DC-9EDC-CAF3BFE1A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857" y="365126"/>
            <a:ext cx="667656" cy="6676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31A3B3-28FC-9DC3-D79D-2FAD338593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28" y="6250279"/>
            <a:ext cx="887853" cy="38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049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BCB0D9-BFA1-EBED-5994-64DF06C21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2"/>
                </a:solidFill>
              </a:rPr>
              <a:t>Where to get support</a:t>
            </a:r>
          </a:p>
        </p:txBody>
      </p:sp>
      <p:pic>
        <p:nvPicPr>
          <p:cNvPr id="7" name="Graphic 6" descr="Receiver">
            <a:extLst>
              <a:ext uri="{FF2B5EF4-FFF2-40B4-BE49-F238E27FC236}">
                <a16:creationId xmlns:a16="http://schemas.microsoft.com/office/drawing/2014/main" id="{75DCA03A-0C2D-B9D2-E1B9-0DE33AED3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519D695-3BFC-7552-118A-2F927B205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r>
              <a:rPr lang="en-GB" sz="1800">
                <a:solidFill>
                  <a:schemeClr val="tx2"/>
                </a:solidFill>
              </a:rPr>
              <a:t>In an emergency call 999</a:t>
            </a:r>
          </a:p>
          <a:p>
            <a:r>
              <a:rPr lang="en-GB" sz="1800">
                <a:solidFill>
                  <a:schemeClr val="tx2"/>
                </a:solidFill>
              </a:rPr>
              <a:t>National Domestic Abuse Helpline 0808 2000 247</a:t>
            </a:r>
          </a:p>
          <a:p>
            <a:r>
              <a:rPr lang="en-GB" sz="1800">
                <a:solidFill>
                  <a:schemeClr val="tx2"/>
                </a:solidFill>
              </a:rPr>
              <a:t>Emergency Protection Orders </a:t>
            </a:r>
            <a:r>
              <a:rPr lang="en-GB" sz="1800">
                <a:solidFill>
                  <a:schemeClr val="tx2"/>
                </a:solidFill>
                <a:hlinkClick r:id="rId4"/>
              </a:rPr>
              <a:t>www.rightsofwomen.org.uk</a:t>
            </a:r>
            <a:r>
              <a:rPr lang="en-GB" sz="1800">
                <a:solidFill>
                  <a:schemeClr val="tx2"/>
                </a:solidFill>
              </a:rPr>
              <a:t> </a:t>
            </a:r>
          </a:p>
          <a:p>
            <a:r>
              <a:rPr lang="en-GB" sz="1800">
                <a:solidFill>
                  <a:schemeClr val="tx2"/>
                </a:solidFill>
              </a:rPr>
              <a:t>Safe in Faith Signposting Toolkit </a:t>
            </a:r>
            <a:r>
              <a:rPr lang="en-GB" sz="1800">
                <a:solidFill>
                  <a:schemeClr val="tx2"/>
                </a:solidFill>
                <a:hlinkClick r:id="rId5"/>
              </a:rPr>
              <a:t>https://caritaswestminster.org.uk/wp-content/uploads/2025/11/Signposting-Toolkit-nov-25.pdf</a:t>
            </a:r>
            <a:endParaRPr lang="en-GB" sz="1800">
              <a:solidFill>
                <a:schemeClr val="tx2"/>
              </a:solidFill>
            </a:endParaRPr>
          </a:p>
          <a:p>
            <a:endParaRPr lang="en-GB" sz="180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Content Placeholder 6" descr="Text, whiteboard&#10;&#10;Description automatically generated">
            <a:extLst>
              <a:ext uri="{FF2B5EF4-FFF2-40B4-BE49-F238E27FC236}">
                <a16:creationId xmlns:a16="http://schemas.microsoft.com/office/drawing/2014/main" id="{9E62BBEE-8F6D-3DA2-48D2-2D463CF52C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857" y="365126"/>
            <a:ext cx="667656" cy="6676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DD992B-9A46-7660-A236-33782917B5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28" y="6250279"/>
            <a:ext cx="887853" cy="38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260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2FAE8-17BC-187E-695C-B56D7F108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Before we start…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C28A1-4D6E-39E5-6E46-767D29DFA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Some of this material can be distressing</a:t>
            </a:r>
          </a:p>
          <a:p>
            <a:r>
              <a:rPr lang="en-GB" dirty="0"/>
              <a:t>Step outside if you need to</a:t>
            </a:r>
          </a:p>
          <a:p>
            <a:r>
              <a:rPr lang="en-GB" dirty="0"/>
              <a:t>There is information at the end about where to get help</a:t>
            </a:r>
          </a:p>
          <a:p>
            <a:r>
              <a:rPr lang="en-GB" dirty="0"/>
              <a:t>Feel free to reach out to me if you feel impacted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24ABD6-AF50-FB7D-1277-946270DDEF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86" y="5289745"/>
            <a:ext cx="1364343" cy="588540"/>
          </a:xfrm>
          <a:prstGeom prst="rect">
            <a:avLst/>
          </a:prstGeom>
        </p:spPr>
      </p:pic>
      <p:pic>
        <p:nvPicPr>
          <p:cNvPr id="5" name="Content Placeholder 6" descr="Text, whiteboard&#10;&#10;Description automatically generated">
            <a:extLst>
              <a:ext uri="{FF2B5EF4-FFF2-40B4-BE49-F238E27FC236}">
                <a16:creationId xmlns:a16="http://schemas.microsoft.com/office/drawing/2014/main" id="{47753247-C894-EE8E-71C7-7671A51097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43" y="365126"/>
            <a:ext cx="1088570" cy="108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043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23D10-89CC-09CB-A68E-D177EAD8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Domestic Abuse in the UK: The scope of the problem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4D00A9E-198B-E0B4-1F6D-10A143C41A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1056765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Content Placeholder 6" descr="Text, whiteboard&#10;&#10;Description automatically generated">
            <a:extLst>
              <a:ext uri="{FF2B5EF4-FFF2-40B4-BE49-F238E27FC236}">
                <a16:creationId xmlns:a16="http://schemas.microsoft.com/office/drawing/2014/main" id="{4ED3427E-4E8F-30B5-DE85-60B5848E1B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1809" y="365126"/>
            <a:ext cx="476703" cy="4767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575875-F263-2434-45BC-5D5D7E7D09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86" y="6300812"/>
            <a:ext cx="1291661" cy="55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525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A8481-9DED-7CAD-910D-35FA7F368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A5855-CE19-7CC8-9E2E-F86A97ED3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A7A1539-0252-12EA-C8ED-5C0B8AB933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2426" y="33783"/>
          <a:ext cx="11673760" cy="6565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2" imgW="6094394" imgH="3427552" progId="PowerPoint.Slide.12">
                  <p:embed/>
                </p:oleObj>
              </mc:Choice>
              <mc:Fallback>
                <p:oleObj name="Slide" r:id="rId2" imgW="6094394" imgH="3427552" progId="PowerPoint.Slide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EA7A1539-0252-12EA-C8ED-5C0B8AB933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2426" y="33783"/>
                        <a:ext cx="11673760" cy="65651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Content Placeholder 6" descr="Text, whiteboard&#10;&#10;Description automatically generated">
            <a:extLst>
              <a:ext uri="{FF2B5EF4-FFF2-40B4-BE49-F238E27FC236}">
                <a16:creationId xmlns:a16="http://schemas.microsoft.com/office/drawing/2014/main" id="{E7C9F9FE-971C-C6F2-FAF1-DD312633DA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525" y="365126"/>
            <a:ext cx="679903" cy="6799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779DF5-04C9-25A3-F1EF-984EB3EC08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86" y="5991619"/>
            <a:ext cx="1407885" cy="60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35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AA03EDC-7067-4DFF-B672-541D016AA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EBF3E39-B0BE-496A-8604-9007470FF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654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B71D1-D0F1-E736-0A22-21EC96B5F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442" y="685800"/>
            <a:ext cx="4353116" cy="1474666"/>
          </a:xfrm>
        </p:spPr>
        <p:txBody>
          <a:bodyPr anchor="b">
            <a:normAutofit/>
          </a:bodyPr>
          <a:lstStyle/>
          <a:p>
            <a:pPr algn="ctr"/>
            <a:r>
              <a:rPr lang="en-GB" sz="3200" dirty="0">
                <a:solidFill>
                  <a:srgbClr val="595959"/>
                </a:solidFill>
              </a:rPr>
              <a:t>Catholic Responses: A “Safety-focused”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18953-926E-C25F-DCB4-3A4C7F625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442" y="2447337"/>
            <a:ext cx="4353116" cy="3770434"/>
          </a:xfrm>
        </p:spPr>
        <p:txBody>
          <a:bodyPr anchor="t">
            <a:normAutofit/>
          </a:bodyPr>
          <a:lstStyle/>
          <a:p>
            <a:r>
              <a:rPr lang="en-GB" sz="2000">
                <a:solidFill>
                  <a:srgbClr val="595959"/>
                </a:solidFill>
              </a:rPr>
              <a:t>National Board of Catholic Women</a:t>
            </a:r>
          </a:p>
          <a:p>
            <a:r>
              <a:rPr lang="en-GB" sz="2000">
                <a:solidFill>
                  <a:srgbClr val="595959"/>
                </a:solidFill>
              </a:rPr>
              <a:t>Bishops Conference of England and Wales</a:t>
            </a:r>
          </a:p>
          <a:p>
            <a:r>
              <a:rPr lang="en-GB" sz="2000">
                <a:solidFill>
                  <a:srgbClr val="595959"/>
                </a:solidFill>
              </a:rPr>
              <a:t>Caritas Social Action Network Domestic Abuse Alliance (CSAN)</a:t>
            </a:r>
          </a:p>
          <a:p>
            <a:r>
              <a:rPr lang="en-GB" sz="2000">
                <a:solidFill>
                  <a:srgbClr val="595959"/>
                </a:solidFill>
              </a:rPr>
              <a:t>Safe in Faith (Caritas Hope) safeinfaith.org.uk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66B5DB-4D21-5D48-D871-768075CD5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43071" y="685799"/>
            <a:ext cx="4674516" cy="5531972"/>
          </a:xfrm>
          <a:prstGeom prst="rect">
            <a:avLst/>
          </a:prstGeom>
        </p:spPr>
      </p:pic>
      <p:pic>
        <p:nvPicPr>
          <p:cNvPr id="10" name="Content Placeholder 6" descr="Text, whiteboard&#10;&#10;Description automatically generated">
            <a:extLst>
              <a:ext uri="{FF2B5EF4-FFF2-40B4-BE49-F238E27FC236}">
                <a16:creationId xmlns:a16="http://schemas.microsoft.com/office/drawing/2014/main" id="{48E59401-8C74-FE99-1347-0952A1DD99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695" y="365126"/>
            <a:ext cx="592817" cy="5928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6E563ED-B5A8-92CB-AE13-EA8D0B42C5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28" y="6250279"/>
            <a:ext cx="887853" cy="38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400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C0FA95-1E40-10E5-4EFC-D8D6D7731D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65" y="818984"/>
            <a:ext cx="6596245" cy="3268520"/>
          </a:xfrm>
        </p:spPr>
        <p:txBody>
          <a:bodyPr>
            <a:normAutofit/>
          </a:bodyPr>
          <a:lstStyle/>
          <a:p>
            <a:pPr algn="r"/>
            <a:r>
              <a:rPr lang="en-GB" sz="4800">
                <a:solidFill>
                  <a:srgbClr val="FFFFFF"/>
                </a:solidFill>
              </a:rPr>
              <a:t>“God loves you and wants you to be safe”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8B87B5-1287-5332-544E-6C0F9B313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874" y="4797188"/>
            <a:ext cx="6051236" cy="1241828"/>
          </a:xfrm>
        </p:spPr>
        <p:txBody>
          <a:bodyPr>
            <a:normAutofit/>
          </a:bodyPr>
          <a:lstStyle/>
          <a:p>
            <a:pPr algn="r"/>
            <a:r>
              <a:rPr lang="en-GB">
                <a:solidFill>
                  <a:srgbClr val="FFFFFF"/>
                </a:solidFill>
              </a:rPr>
              <a:t>Accompaniment and Signposting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6" descr="Text, whiteboard&#10;&#10;Description automatically generated">
            <a:extLst>
              <a:ext uri="{FF2B5EF4-FFF2-40B4-BE49-F238E27FC236}">
                <a16:creationId xmlns:a16="http://schemas.microsoft.com/office/drawing/2014/main" id="{B2E87DC0-AE37-5ACF-C3B4-F1B0CC659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829" y="365126"/>
            <a:ext cx="696684" cy="6966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AC4250-3404-C44F-5684-81AB22DD7D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2657"/>
            <a:ext cx="1379350" cy="47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543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B0E4B2-C18C-98AD-3540-8105449AC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Safe in Faith Training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C729EE8-3A03-6B50-42CD-1C54ADB334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9272415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Content Placeholder 6" descr="Text, whiteboard&#10;&#10;Description automatically generated">
            <a:extLst>
              <a:ext uri="{FF2B5EF4-FFF2-40B4-BE49-F238E27FC236}">
                <a16:creationId xmlns:a16="http://schemas.microsoft.com/office/drawing/2014/main" id="{6BD75892-6BDC-7736-D7AB-1FEF283F60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3467" y="365126"/>
            <a:ext cx="825045" cy="8250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24B97C-3C25-FF19-FC95-41963ADD57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28" y="6250279"/>
            <a:ext cx="887853" cy="38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22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FFA40-DB9B-9D4F-917F-EE3EFBEA9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Safe in Faith resources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FF8825C-2D8A-0F11-B2CF-CF8BBD875B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1788281"/>
              </p:ext>
            </p:extLst>
          </p:nvPr>
        </p:nvGraphicFramePr>
        <p:xfrm>
          <a:off x="838200" y="1364343"/>
          <a:ext cx="10515600" cy="4812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Content Placeholder 6" descr="Text, whiteboard&#10;&#10;Description automatically generated">
            <a:extLst>
              <a:ext uri="{FF2B5EF4-FFF2-40B4-BE49-F238E27FC236}">
                <a16:creationId xmlns:a16="http://schemas.microsoft.com/office/drawing/2014/main" id="{B6E0CF22-2CC9-A9BE-55AA-D9B4BAE54D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6971" y="365126"/>
            <a:ext cx="551542" cy="5515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990001-CA92-5A75-0176-D120C6950B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28" y="6250279"/>
            <a:ext cx="887853" cy="38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62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6C8FD9-4BB1-7ABB-2EDF-A5211A13B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GB" sz="3100">
                <a:solidFill>
                  <a:srgbClr val="FFFFFF"/>
                </a:solidFill>
              </a:rPr>
              <a:t>Working together: Safe in Faith, CSAN and the National Board of Catholic Women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84678A03-AEA5-B474-8A89-46D48BE279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164102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Content Placeholder 6" descr="Text, whiteboard&#10;&#10;Description automatically generated">
            <a:extLst>
              <a:ext uri="{FF2B5EF4-FFF2-40B4-BE49-F238E27FC236}">
                <a16:creationId xmlns:a16="http://schemas.microsoft.com/office/drawing/2014/main" id="{4E824EB1-54E4-192F-4C70-C32C76D00E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857" y="365126"/>
            <a:ext cx="667656" cy="6676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32605A-D43E-D43D-31CC-2B7FE1433F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2657"/>
            <a:ext cx="1379350" cy="47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131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488</Words>
  <Application>Microsoft Office PowerPoint</Application>
  <PresentationFormat>Widescreen</PresentationFormat>
  <Paragraphs>69</Paragraphs>
  <Slides>12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Slide</vt:lpstr>
      <vt:lpstr>Responding to  Domestic Abuse and  Violence Against Women</vt:lpstr>
      <vt:lpstr>Before we start…</vt:lpstr>
      <vt:lpstr>Domestic Abuse in the UK: The scope of the problem</vt:lpstr>
      <vt:lpstr>PowerPoint Presentation</vt:lpstr>
      <vt:lpstr>Catholic Responses: A “Safety-focused” approach</vt:lpstr>
      <vt:lpstr>“God loves you and wants you to be safe”</vt:lpstr>
      <vt:lpstr>Safe in Faith Training</vt:lpstr>
      <vt:lpstr>Safe in Faith resources</vt:lpstr>
      <vt:lpstr>Working together: Safe in Faith, CSAN and the National Board of Catholic Women</vt:lpstr>
      <vt:lpstr>What can I do to help?</vt:lpstr>
      <vt:lpstr>Philippa’s prayer</vt:lpstr>
      <vt:lpstr>Where to get support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signsofhope1@outlook.com</dc:creator>
  <cp:lastModifiedBy>Pat Gaffney</cp:lastModifiedBy>
  <cp:revision>2</cp:revision>
  <dcterms:created xsi:type="dcterms:W3CDTF">2026-03-10T15:36:50Z</dcterms:created>
  <dcterms:modified xsi:type="dcterms:W3CDTF">2026-03-12T15:12:54Z</dcterms:modified>
</cp:coreProperties>
</file>